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32" r:id="rId1"/>
  </p:sldMasterIdLst>
  <p:notesMasterIdLst>
    <p:notesMasterId r:id="rId3"/>
  </p:notesMasterIdLst>
  <p:sldIdLst>
    <p:sldId id="259" r:id="rId2"/>
  </p:sldIdLst>
  <p:sldSz cx="28803600" cy="39604950"/>
  <p:notesSz cx="6854825" cy="9750425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7700" kern="1200">
        <a:solidFill>
          <a:schemeClr val="tx1"/>
        </a:solidFill>
        <a:latin typeface="Arial" charset="0"/>
        <a:ea typeface="+mn-ea"/>
        <a:cs typeface="+mn-cs"/>
      </a:defRPr>
    </a:lvl1pPr>
    <a:lvl2pPr marL="412750" indent="44450" algn="l" rtl="0" fontAlgn="base">
      <a:spcBef>
        <a:spcPct val="0"/>
      </a:spcBef>
      <a:spcAft>
        <a:spcPct val="0"/>
      </a:spcAft>
      <a:defRPr sz="7700" kern="1200">
        <a:solidFill>
          <a:schemeClr val="tx1"/>
        </a:solidFill>
        <a:latin typeface="Arial" charset="0"/>
        <a:ea typeface="+mn-ea"/>
        <a:cs typeface="+mn-cs"/>
      </a:defRPr>
    </a:lvl2pPr>
    <a:lvl3pPr marL="827088" indent="87313" algn="l" rtl="0" fontAlgn="base">
      <a:spcBef>
        <a:spcPct val="0"/>
      </a:spcBef>
      <a:spcAft>
        <a:spcPct val="0"/>
      </a:spcAft>
      <a:defRPr sz="7700" kern="1200">
        <a:solidFill>
          <a:schemeClr val="tx1"/>
        </a:solidFill>
        <a:latin typeface="Arial" charset="0"/>
        <a:ea typeface="+mn-ea"/>
        <a:cs typeface="+mn-cs"/>
      </a:defRPr>
    </a:lvl3pPr>
    <a:lvl4pPr marL="1239838" indent="131763" algn="l" rtl="0" fontAlgn="base">
      <a:spcBef>
        <a:spcPct val="0"/>
      </a:spcBef>
      <a:spcAft>
        <a:spcPct val="0"/>
      </a:spcAft>
      <a:defRPr sz="7700" kern="1200">
        <a:solidFill>
          <a:schemeClr val="tx1"/>
        </a:solidFill>
        <a:latin typeface="Arial" charset="0"/>
        <a:ea typeface="+mn-ea"/>
        <a:cs typeface="+mn-cs"/>
      </a:defRPr>
    </a:lvl4pPr>
    <a:lvl5pPr marL="1654175" indent="174625" algn="l" rtl="0" fontAlgn="base">
      <a:spcBef>
        <a:spcPct val="0"/>
      </a:spcBef>
      <a:spcAft>
        <a:spcPct val="0"/>
      </a:spcAft>
      <a:defRPr sz="77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77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77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77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77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00"/>
    <a:srgbClr val="003399"/>
    <a:srgbClr val="FF9933"/>
    <a:srgbClr val="FF9900"/>
    <a:srgbClr val="FF3300"/>
    <a:srgbClr val="777777"/>
    <a:srgbClr val="C0C0C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929F9F4-4A8F-4326-A1B4-22849713DDAB}" styleName="Estilo oscuro 1 - Énfasis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Estilo oscuro 1 - Énfasi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EB9631B5-78F2-41C9-869B-9F39066F8104}" styleName="Estilo medio 3 - 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Estilo oscuro 2 - Énfasis 3/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Estilo oscuro 2 - Énfasis 1/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FD4443E-F989-4FC4-A0C8-D5A2AF1F390B}" styleName="Estilo oscuro 1 - Énfasis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Estilo o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8644" autoAdjust="0"/>
    <p:restoredTop sz="99104" autoAdjust="0"/>
  </p:normalViewPr>
  <p:slideViewPr>
    <p:cSldViewPr>
      <p:cViewPr>
        <p:scale>
          <a:sx n="50" d="100"/>
          <a:sy n="50" d="100"/>
        </p:scale>
        <p:origin x="-72" y="8424"/>
      </p:cViewPr>
      <p:guideLst>
        <p:guide orient="horz" pos="12474"/>
        <p:guide pos="90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0213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3025" y="0"/>
            <a:ext cx="2970213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D78AE01-C6CD-40F9-A9B6-A5C32736291D}" type="datetimeFigureOut">
              <a:rPr lang="es-ES"/>
              <a:pPr>
                <a:defRPr/>
              </a:pPr>
              <a:t>06/10/2015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098675" y="731838"/>
            <a:ext cx="2657475" cy="36560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630738"/>
            <a:ext cx="5483225" cy="4387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261475"/>
            <a:ext cx="2970213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3025" y="9261475"/>
            <a:ext cx="2970213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50B857-9A3C-4826-A0E8-83B3B197B27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6073216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275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708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3983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5417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68144" algn="l" defTabSz="82725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1773" algn="l" defTabSz="82725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95402" algn="l" defTabSz="82725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09031" algn="l" defTabSz="827258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3840480" y="22442805"/>
            <a:ext cx="21602700" cy="5720715"/>
          </a:xfrm>
        </p:spPr>
        <p:txBody>
          <a:bodyPr anchor="t" anchorCtr="0"/>
          <a:lstStyle>
            <a:lvl1pPr algn="r">
              <a:defRPr sz="1370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40480" y="29593699"/>
            <a:ext cx="21602700" cy="3080385"/>
          </a:xfrm>
        </p:spPr>
        <p:txBody>
          <a:bodyPr/>
          <a:lstStyle>
            <a:lvl1pPr marL="0" indent="0" algn="r">
              <a:buNone/>
              <a:defRPr sz="8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1954530" indent="0" algn="ctr">
              <a:buNone/>
            </a:lvl2pPr>
            <a:lvl3pPr marL="3909060" indent="0" algn="ctr">
              <a:buNone/>
            </a:lvl3pPr>
            <a:lvl4pPr marL="5863590" indent="0" algn="ctr">
              <a:buNone/>
            </a:lvl4pPr>
            <a:lvl5pPr marL="7818120" indent="0" algn="ctr">
              <a:buNone/>
            </a:lvl5pPr>
            <a:lvl6pPr marL="9772650" indent="0" algn="ctr">
              <a:buNone/>
            </a:lvl6pPr>
            <a:lvl7pPr marL="11727180" indent="0" algn="ctr">
              <a:buNone/>
            </a:lvl7pPr>
            <a:lvl8pPr marL="13681710" indent="0" algn="ctr">
              <a:buNone/>
            </a:lvl8pPr>
            <a:lvl9pPr marL="1563624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20162520" y="36700587"/>
            <a:ext cx="7200900" cy="2112264"/>
          </a:xfrm>
        </p:spPr>
        <p:txBody>
          <a:bodyPr/>
          <a:lstStyle>
            <a:lvl1pPr>
              <a:defRPr sz="60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30741" y="36700587"/>
            <a:ext cx="10945368" cy="2112264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3830879" y="36700587"/>
            <a:ext cx="3840480" cy="2112264"/>
          </a:xfrm>
        </p:spPr>
        <p:txBody>
          <a:bodyPr/>
          <a:lstStyle/>
          <a:p>
            <a:pPr>
              <a:defRPr/>
            </a:pPr>
            <a:fld id="{7835DC0C-DEFF-41E4-BCE9-584F762B981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21" name="20 Rectángulo"/>
          <p:cNvSpPr/>
          <p:nvPr/>
        </p:nvSpPr>
        <p:spPr>
          <a:xfrm>
            <a:off x="2850356" y="21067633"/>
            <a:ext cx="23042880" cy="7392924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90906" tIns="195453" rIns="390906" bIns="19545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Rectángulo"/>
          <p:cNvSpPr/>
          <p:nvPr/>
        </p:nvSpPr>
        <p:spPr>
          <a:xfrm>
            <a:off x="2880360" y="29153644"/>
            <a:ext cx="23042880" cy="3960495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90906" tIns="195453" rIns="390906" bIns="19545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Rectángulo"/>
          <p:cNvSpPr/>
          <p:nvPr/>
        </p:nvSpPr>
        <p:spPr>
          <a:xfrm>
            <a:off x="2850356" y="21067633"/>
            <a:ext cx="720090" cy="7392924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90906" tIns="195453" rIns="390906" bIns="19545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>
            <a:off x="2880360" y="29153644"/>
            <a:ext cx="720090" cy="3960495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90906" tIns="195453" rIns="390906" bIns="195453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E08109-E60F-46CC-908F-70029309093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20882610" y="1586037"/>
            <a:ext cx="6480810" cy="33792557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440180" y="1586037"/>
            <a:ext cx="18962370" cy="33792557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1AC891-545D-4EE8-8159-B2DD902D212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440180" y="36689586"/>
            <a:ext cx="259232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390906" tIns="195453" rIns="390906" bIns="195453" anchor="t" compatLnSpc="1"/>
          <a:lstStyle/>
          <a:p>
            <a:endParaRPr kumimoji="0" lang="en-US"/>
          </a:p>
        </p:txBody>
      </p:sp>
      <p:sp>
        <p:nvSpPr>
          <p:cNvPr id="8" name="7 Triángulo isósceles"/>
          <p:cNvSpPr>
            <a:spLocks noChangeAspect="1"/>
          </p:cNvSpPr>
          <p:nvPr/>
        </p:nvSpPr>
        <p:spPr>
          <a:xfrm rot="5400000">
            <a:off x="1069677" y="37507580"/>
            <a:ext cx="1102153" cy="37898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90906" tIns="195453" rIns="390906" bIns="19545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5400000">
            <a:off x="3752302" y="18491273"/>
            <a:ext cx="33796224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390906" tIns="195453" rIns="390906" bIns="195453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D1CFFE-4012-4D37-9558-8845401526D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1440180" y="7040880"/>
            <a:ext cx="25923240" cy="2851556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40480" y="17162145"/>
            <a:ext cx="21602700" cy="6160770"/>
          </a:xfrm>
        </p:spPr>
        <p:txBody>
          <a:bodyPr anchor="t" anchorCtr="0"/>
          <a:lstStyle>
            <a:lvl1pPr algn="r">
              <a:buNone/>
              <a:defRPr sz="13700" b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080510" y="24643080"/>
            <a:ext cx="21362670" cy="6600825"/>
          </a:xfrm>
        </p:spPr>
        <p:txBody>
          <a:bodyPr anchor="t" anchorCtr="0"/>
          <a:lstStyle>
            <a:lvl1pPr marL="0" indent="0" algn="r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20162520" y="36700587"/>
            <a:ext cx="7200900" cy="2112264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30741" y="36700587"/>
            <a:ext cx="10945368" cy="2112264"/>
          </a:xfrm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3370021" y="36700587"/>
            <a:ext cx="4790999" cy="2112264"/>
          </a:xfrm>
        </p:spPr>
        <p:txBody>
          <a:bodyPr/>
          <a:lstStyle/>
          <a:p>
            <a:pPr>
              <a:defRPr/>
            </a:pPr>
            <a:fld id="{5620EE59-8B8D-410F-A06C-E42BBD27E24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2880360" y="16282035"/>
            <a:ext cx="23042880" cy="7392924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90906" tIns="195453" rIns="390906" bIns="19545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880360" y="16282035"/>
            <a:ext cx="720090" cy="7392924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90906" tIns="195453" rIns="390906" bIns="195453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40180" y="1320165"/>
            <a:ext cx="25923240" cy="528066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63CEF0-AE05-4CF8-A16F-4961C79AF1C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1440180" y="7040880"/>
            <a:ext cx="12731191" cy="2851556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14591424" y="7023278"/>
            <a:ext cx="12731191" cy="2851556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40180" y="1320165"/>
            <a:ext cx="25923240" cy="528066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440180" y="7425928"/>
            <a:ext cx="12726592" cy="3960495"/>
          </a:xfrm>
          <a:noFill/>
          <a:ln>
            <a:noFill/>
          </a:ln>
        </p:spPr>
        <p:txBody>
          <a:bodyPr lIns="390906" anchor="b" anchorCtr="0">
            <a:noAutofit/>
          </a:bodyPr>
          <a:lstStyle>
            <a:lvl1pPr marL="0" indent="0">
              <a:buNone/>
              <a:defRPr sz="10300" b="1">
                <a:solidFill>
                  <a:schemeClr val="accent2"/>
                </a:solidFill>
              </a:defRPr>
            </a:lvl1pPr>
            <a:lvl2pPr>
              <a:buNone/>
              <a:defRPr sz="8600" b="1"/>
            </a:lvl2pPr>
            <a:lvl3pPr>
              <a:buNone/>
              <a:defRPr sz="7700" b="1"/>
            </a:lvl3pPr>
            <a:lvl4pPr>
              <a:buNone/>
              <a:defRPr sz="6800" b="1"/>
            </a:lvl4pPr>
            <a:lvl5pPr>
              <a:buNone/>
              <a:defRPr sz="68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4641832" y="7480935"/>
            <a:ext cx="12731591" cy="3960495"/>
          </a:xfrm>
          <a:noFill/>
          <a:ln>
            <a:noFill/>
          </a:ln>
        </p:spPr>
        <p:txBody>
          <a:bodyPr lIns="390906" anchor="b" anchorCtr="0"/>
          <a:lstStyle>
            <a:lvl1pPr marL="0" indent="0">
              <a:buNone/>
              <a:defRPr sz="10300" b="1">
                <a:solidFill>
                  <a:schemeClr val="accent2"/>
                </a:solidFill>
              </a:defRPr>
            </a:lvl1pPr>
            <a:lvl2pPr>
              <a:buNone/>
              <a:defRPr sz="8600" b="1"/>
            </a:lvl2pPr>
            <a:lvl3pPr>
              <a:buNone/>
              <a:defRPr sz="7700" b="1"/>
            </a:lvl3pPr>
            <a:lvl4pPr>
              <a:buNone/>
              <a:defRPr sz="6800" b="1"/>
            </a:lvl4pPr>
            <a:lvl5pPr>
              <a:buNone/>
              <a:defRPr sz="68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1DE664-BD7A-46B9-B99D-0FC09457B9D9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1440180" y="12321540"/>
            <a:ext cx="12721590" cy="23322915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14641830" y="12321540"/>
            <a:ext cx="12721590" cy="23322915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40180" y="1320165"/>
            <a:ext cx="25923240" cy="528066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BC4BA4-EA94-4392-A3C0-7C1842F5016B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1069677" y="37507580"/>
            <a:ext cx="1102153" cy="37898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90906" tIns="195453" rIns="390906" bIns="195453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8ACB31-55DD-4990-9099-4B0C9715A22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1440180" y="36689586"/>
            <a:ext cx="259232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390906" tIns="195453" rIns="390906" bIns="195453" anchor="t" compatLnSpc="1"/>
          <a:lstStyle/>
          <a:p>
            <a:endParaRPr kumimoji="0" lang="en-US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1069677" y="37507580"/>
            <a:ext cx="1102153" cy="37898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90906" tIns="195453" rIns="390906" bIns="195453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922490" y="1760220"/>
            <a:ext cx="7920990" cy="4840605"/>
          </a:xfrm>
        </p:spPr>
        <p:txBody>
          <a:bodyPr anchor="b" anchorCtr="0">
            <a:noAutofit/>
          </a:bodyPr>
          <a:lstStyle>
            <a:lvl1pPr algn="l">
              <a:buNone/>
              <a:defRPr sz="86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9922490" y="7040883"/>
            <a:ext cx="7920990" cy="27970999"/>
          </a:xfrm>
        </p:spPr>
        <p:txBody>
          <a:bodyPr/>
          <a:lstStyle>
            <a:lvl1pPr marL="0" indent="0">
              <a:lnSpc>
                <a:spcPts val="9405"/>
              </a:lnSpc>
              <a:spcAft>
                <a:spcPts val="4275"/>
              </a:spcAft>
              <a:buNone/>
              <a:defRPr sz="6800">
                <a:solidFill>
                  <a:schemeClr val="tx2"/>
                </a:solidFill>
              </a:defRPr>
            </a:lvl1pPr>
            <a:lvl2pPr>
              <a:buNone/>
              <a:defRPr sz="5100"/>
            </a:lvl2pPr>
            <a:lvl3pPr>
              <a:buNone/>
              <a:defRPr sz="4300"/>
            </a:lvl3pPr>
            <a:lvl4pPr>
              <a:buNone/>
              <a:defRPr sz="3800"/>
            </a:lvl4pPr>
            <a:lvl5pPr>
              <a:buNone/>
              <a:defRPr sz="38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47A0C9-7860-4DC7-BA9B-2DBFE4A0129E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440180" y="36689586"/>
            <a:ext cx="259232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390906" tIns="195453" rIns="390906" bIns="195453" anchor="t" compatLnSpc="1"/>
          <a:lstStyle/>
          <a:p>
            <a:endParaRPr kumimoji="0" lang="en-US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 rot="5400000">
            <a:off x="2035042" y="19197399"/>
            <a:ext cx="34852356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390906" tIns="195453" rIns="390906" bIns="195453" anchor="t" compatLnSpc="1"/>
          <a:lstStyle/>
          <a:p>
            <a:endParaRPr kumimoji="0" lang="en-US" dirty="0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1069677" y="37507580"/>
            <a:ext cx="1102153" cy="37898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90906" tIns="195453" rIns="390906" bIns="19545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quarter" idx="1"/>
          </p:nvPr>
        </p:nvSpPr>
        <p:spPr>
          <a:xfrm>
            <a:off x="960120" y="1760220"/>
            <a:ext cx="18002250" cy="33004125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40180" y="2892444"/>
            <a:ext cx="25923240" cy="3896323"/>
          </a:xfrm>
          <a:ln>
            <a:solidFill>
              <a:schemeClr val="accent1"/>
            </a:solidFill>
          </a:ln>
        </p:spPr>
        <p:txBody>
          <a:bodyPr lIns="1172718" anchor="ctr"/>
          <a:lstStyle>
            <a:lvl1pPr algn="r">
              <a:buNone/>
              <a:defRPr sz="8600" b="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440180" y="11001375"/>
            <a:ext cx="25923240" cy="24660682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2565"/>
              </a:spcBef>
              <a:buNone/>
              <a:defRPr sz="137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440180" y="7040880"/>
            <a:ext cx="25923240" cy="3080385"/>
          </a:xfrm>
        </p:spPr>
        <p:txBody>
          <a:bodyPr anchor="ctr" anchorCtr="0"/>
          <a:lstStyle>
            <a:lvl1pPr marL="0" indent="0" algn="l">
              <a:buFontTx/>
              <a:buNone/>
              <a:defRPr sz="6000"/>
            </a:lvl1pPr>
            <a:lvl2pPr>
              <a:defRPr sz="51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A63570-A64E-4E98-A292-AEA7225178B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440180" y="36689586"/>
            <a:ext cx="259232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390906" tIns="195453" rIns="390906" bIns="195453" anchor="t" compatLnSpc="1"/>
          <a:lstStyle/>
          <a:p>
            <a:endParaRPr kumimoji="0" lang="en-US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1069677" y="37507580"/>
            <a:ext cx="1102153" cy="37898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90906" tIns="195453" rIns="390906" bIns="19545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440180" y="2892443"/>
            <a:ext cx="576072" cy="396049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90906" tIns="195453" rIns="390906" bIns="195453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1440180" y="880110"/>
            <a:ext cx="25923240" cy="5720715"/>
          </a:xfrm>
          <a:prstGeom prst="rect">
            <a:avLst/>
          </a:prstGeom>
        </p:spPr>
        <p:txBody>
          <a:bodyPr vert="horz" lIns="390906" tIns="195453" rIns="390906" bIns="195453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1440180" y="7040880"/>
            <a:ext cx="25923240" cy="28357144"/>
          </a:xfrm>
          <a:prstGeom prst="rect">
            <a:avLst/>
          </a:prstGeom>
        </p:spPr>
        <p:txBody>
          <a:bodyPr vert="horz" lIns="390906" tIns="195453" rIns="390906" bIns="195453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20162520" y="36707921"/>
            <a:ext cx="7210501" cy="2112264"/>
          </a:xfrm>
          <a:prstGeom prst="rect">
            <a:avLst/>
          </a:prstGeom>
        </p:spPr>
        <p:txBody>
          <a:bodyPr vert="horz" lIns="390906" tIns="195453" rIns="390906" bIns="195453"/>
          <a:lstStyle>
            <a:lvl1pPr algn="l" eaLnBrk="1" latinLnBrk="0" hangingPunct="1">
              <a:defRPr kumimoji="0" sz="6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30741" y="36707921"/>
            <a:ext cx="11041380" cy="2112264"/>
          </a:xfrm>
          <a:prstGeom prst="rect">
            <a:avLst/>
          </a:prstGeom>
        </p:spPr>
        <p:txBody>
          <a:bodyPr vert="horz" lIns="390906" tIns="195453" rIns="390906" bIns="195453"/>
          <a:lstStyle>
            <a:lvl1pPr algn="r" eaLnBrk="1" latinLnBrk="0" hangingPunct="1">
              <a:defRPr kumimoji="0" sz="6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929841" y="36707921"/>
            <a:ext cx="6240780" cy="2112264"/>
          </a:xfrm>
          <a:prstGeom prst="rect">
            <a:avLst/>
          </a:prstGeom>
        </p:spPr>
        <p:txBody>
          <a:bodyPr vert="horz" lIns="390906" tIns="195453" rIns="390906" bIns="195453"/>
          <a:lstStyle>
            <a:lvl1pPr algn="l" eaLnBrk="1" latinLnBrk="0" hangingPunct="1">
              <a:defRPr kumimoji="0" sz="6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7E6EDFB-257B-4CCA-B22D-1D512C0E7CA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28" name="27 Conector recto"/>
          <p:cNvSpPr>
            <a:spLocks noChangeShapeType="1"/>
          </p:cNvSpPr>
          <p:nvPr/>
        </p:nvSpPr>
        <p:spPr bwMode="auto">
          <a:xfrm>
            <a:off x="1440180" y="36689586"/>
            <a:ext cx="259232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390906" tIns="195453" rIns="390906" bIns="195453" anchor="t" compatLnSpc="1"/>
          <a:lstStyle/>
          <a:p>
            <a:endParaRPr kumimoji="0" lang="en-US"/>
          </a:p>
        </p:txBody>
      </p:sp>
      <p:sp>
        <p:nvSpPr>
          <p:cNvPr id="29" name="28 Conector recto"/>
          <p:cNvSpPr>
            <a:spLocks noChangeShapeType="1"/>
          </p:cNvSpPr>
          <p:nvPr/>
        </p:nvSpPr>
        <p:spPr bwMode="auto">
          <a:xfrm>
            <a:off x="1440180" y="6600825"/>
            <a:ext cx="259232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390906" tIns="195453" rIns="390906" bIns="195453" anchor="t" compatLnSpc="1"/>
          <a:lstStyle/>
          <a:p>
            <a:endParaRPr kumimoji="0" lang="en-US"/>
          </a:p>
        </p:txBody>
      </p:sp>
      <p:sp>
        <p:nvSpPr>
          <p:cNvPr id="10" name="9 Triángulo isósceles"/>
          <p:cNvSpPr>
            <a:spLocks noChangeAspect="1"/>
          </p:cNvSpPr>
          <p:nvPr/>
        </p:nvSpPr>
        <p:spPr>
          <a:xfrm rot="5400000">
            <a:off x="1069677" y="37507580"/>
            <a:ext cx="1102153" cy="37898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90906" tIns="195453" rIns="390906" bIns="195453"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3" r:id="rId1"/>
    <p:sldLayoutId id="2147484234" r:id="rId2"/>
    <p:sldLayoutId id="2147484235" r:id="rId3"/>
    <p:sldLayoutId id="2147484236" r:id="rId4"/>
    <p:sldLayoutId id="2147484237" r:id="rId5"/>
    <p:sldLayoutId id="2147484238" r:id="rId6"/>
    <p:sldLayoutId id="2147484239" r:id="rId7"/>
    <p:sldLayoutId id="2147484240" r:id="rId8"/>
    <p:sldLayoutId id="2147484241" r:id="rId9"/>
    <p:sldLayoutId id="2147484242" r:id="rId10"/>
    <p:sldLayoutId id="2147484243" r:id="rId11"/>
  </p:sldLayoutIdLst>
  <p:txStyles>
    <p:titleStyle>
      <a:lvl1pPr algn="l" rtl="0" eaLnBrk="1" latinLnBrk="0" hangingPunct="1">
        <a:spcBef>
          <a:spcPct val="0"/>
        </a:spcBef>
        <a:buNone/>
        <a:defRPr kumimoji="0" sz="137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172718" indent="-1172718" algn="l" rtl="0" eaLnBrk="1" latinLnBrk="0" hangingPunct="1">
        <a:spcBef>
          <a:spcPts val="2565"/>
        </a:spcBef>
        <a:buClr>
          <a:schemeClr val="accent1"/>
        </a:buClr>
        <a:buSzPct val="76000"/>
        <a:buFont typeface="Wingdings 3"/>
        <a:buChar char=""/>
        <a:defRPr kumimoji="0" sz="11100" kern="1200">
          <a:solidFill>
            <a:schemeClr val="tx1"/>
          </a:solidFill>
          <a:latin typeface="+mn-lt"/>
          <a:ea typeface="+mn-ea"/>
          <a:cs typeface="+mn-cs"/>
        </a:defRPr>
      </a:lvl1pPr>
      <a:lvl2pPr marL="2345436" indent="-1172718" algn="l" rtl="0" eaLnBrk="1" latinLnBrk="0" hangingPunct="1">
        <a:spcBef>
          <a:spcPts val="2138"/>
        </a:spcBef>
        <a:buClr>
          <a:schemeClr val="accent2"/>
        </a:buClr>
        <a:buSzPct val="76000"/>
        <a:buFont typeface="Wingdings 3"/>
        <a:buChar char=""/>
        <a:defRPr kumimoji="0" sz="9800" kern="1200">
          <a:solidFill>
            <a:schemeClr val="tx2"/>
          </a:solidFill>
          <a:latin typeface="+mn-lt"/>
          <a:ea typeface="+mn-ea"/>
          <a:cs typeface="+mn-cs"/>
        </a:defRPr>
      </a:lvl2pPr>
      <a:lvl3pPr marL="3518154" indent="-977265" algn="l" rtl="0" eaLnBrk="1" latinLnBrk="0" hangingPunct="1">
        <a:spcBef>
          <a:spcPts val="2138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4690872" indent="-977265" algn="l" rtl="0" eaLnBrk="1" latinLnBrk="0" hangingPunct="1">
        <a:spcBef>
          <a:spcPts val="171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5863590" indent="-977265" algn="l" rtl="0" eaLnBrk="1" latinLnBrk="0" hangingPunct="1">
        <a:spcBef>
          <a:spcPts val="1283"/>
        </a:spcBef>
        <a:buClr>
          <a:schemeClr val="accent2"/>
        </a:buClr>
        <a:buSzPct val="70000"/>
        <a:buFont typeface="Wingdings"/>
        <a:buChar char=""/>
        <a:defRPr kumimoji="0" sz="6800" kern="1200">
          <a:solidFill>
            <a:schemeClr val="tx1"/>
          </a:solidFill>
          <a:latin typeface="+mn-lt"/>
          <a:ea typeface="+mn-ea"/>
          <a:cs typeface="+mn-cs"/>
        </a:defRPr>
      </a:lvl5pPr>
      <a:lvl6pPr marL="7036308" indent="-781812" algn="l" rtl="0" eaLnBrk="1" latinLnBrk="0" hangingPunct="1">
        <a:spcBef>
          <a:spcPts val="1283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68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7818120" indent="-781812" algn="l" rtl="0" eaLnBrk="1" latinLnBrk="0" hangingPunct="1">
        <a:spcBef>
          <a:spcPts val="1283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60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8599932" indent="-781812" algn="l" rtl="0" eaLnBrk="1" latinLnBrk="0" hangingPunct="1">
        <a:spcBef>
          <a:spcPts val="1283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60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9381744" indent="-781812" algn="l" rtl="0" eaLnBrk="1" latinLnBrk="0" hangingPunct="1">
        <a:spcBef>
          <a:spcPts val="1283"/>
        </a:spcBef>
        <a:buClr>
          <a:srgbClr val="9FB8CD"/>
        </a:buClr>
        <a:buSzPct val="75000"/>
        <a:buFont typeface="Wingdings 3"/>
        <a:buChar char=""/>
        <a:defRPr kumimoji="0" lang="en-US" sz="51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954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3909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586359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78181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97726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17271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368171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56362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45 Rectángulo redondeado"/>
          <p:cNvSpPr/>
          <p:nvPr/>
        </p:nvSpPr>
        <p:spPr>
          <a:xfrm>
            <a:off x="1224336" y="32043835"/>
            <a:ext cx="27003600" cy="6984776"/>
          </a:xfrm>
          <a:prstGeom prst="roundRect">
            <a:avLst>
              <a:gd name="adj" fmla="val 6802"/>
            </a:avLst>
          </a:prstGeom>
          <a:ln w="19050"/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726" tIns="41363" rIns="82726" bIns="41363"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3" name="42 Rectángulo redondeado"/>
          <p:cNvSpPr/>
          <p:nvPr/>
        </p:nvSpPr>
        <p:spPr>
          <a:xfrm>
            <a:off x="1224336" y="25131067"/>
            <a:ext cx="27003000" cy="6696744"/>
          </a:xfrm>
          <a:prstGeom prst="roundRect">
            <a:avLst>
              <a:gd name="adj" fmla="val 2763"/>
            </a:avLst>
          </a:prstGeom>
          <a:ln w="19050"/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726" tIns="41363" rIns="82726" bIns="41363"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2" name="41 Rectángulo redondeado"/>
          <p:cNvSpPr/>
          <p:nvPr/>
        </p:nvSpPr>
        <p:spPr>
          <a:xfrm>
            <a:off x="1224336" y="14185851"/>
            <a:ext cx="27003000" cy="10729192"/>
          </a:xfrm>
          <a:prstGeom prst="roundRect">
            <a:avLst>
              <a:gd name="adj" fmla="val 3215"/>
            </a:avLst>
          </a:prstGeom>
          <a:ln w="19050"/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726" tIns="41363" rIns="82726" bIns="41363"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1" name="40 Rectángulo redondeado"/>
          <p:cNvSpPr/>
          <p:nvPr/>
        </p:nvSpPr>
        <p:spPr>
          <a:xfrm>
            <a:off x="1224336" y="8641235"/>
            <a:ext cx="27003000" cy="5400600"/>
          </a:xfrm>
          <a:prstGeom prst="roundRect">
            <a:avLst>
              <a:gd name="adj" fmla="val 6065"/>
            </a:avLst>
          </a:prstGeom>
          <a:ln w="19050"/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726" tIns="41363" rIns="82726" bIns="41363"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13" name="12 Rectángulo redondeado"/>
          <p:cNvSpPr/>
          <p:nvPr/>
        </p:nvSpPr>
        <p:spPr>
          <a:xfrm>
            <a:off x="2082800" y="811213"/>
            <a:ext cx="23812500" cy="3149600"/>
          </a:xfrm>
          <a:prstGeom prst="roundRect">
            <a:avLst/>
          </a:prstGeom>
        </p:spPr>
        <p:style>
          <a:lnRef idx="1">
            <a:schemeClr val="accent3"/>
          </a:lnRef>
          <a:fillRef idx="1001">
            <a:schemeClr val="lt2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82726" tIns="41363" rIns="82726" bIns="41363" anchor="ctr"/>
          <a:lstStyle/>
          <a:p>
            <a:pPr algn="ctr">
              <a:defRPr/>
            </a:pPr>
            <a:endParaRPr lang="es-ES"/>
          </a:p>
        </p:txBody>
      </p:sp>
      <p:grpSp>
        <p:nvGrpSpPr>
          <p:cNvPr id="10256" name="28 Grupo"/>
          <p:cNvGrpSpPr>
            <a:grpSpLocks/>
          </p:cNvGrpSpPr>
          <p:nvPr/>
        </p:nvGrpSpPr>
        <p:grpSpPr bwMode="auto">
          <a:xfrm>
            <a:off x="1892300" y="1044403"/>
            <a:ext cx="24257000" cy="7203083"/>
            <a:chOff x="2278727" y="-4826306"/>
            <a:chExt cx="27206052" cy="7858019"/>
          </a:xfrm>
        </p:grpSpPr>
        <p:sp>
          <p:nvSpPr>
            <p:cNvPr id="2053" name="Text Box 5"/>
            <p:cNvSpPr txBox="1">
              <a:spLocks noChangeArrowheads="1"/>
            </p:cNvSpPr>
            <p:nvPr/>
          </p:nvSpPr>
          <p:spPr bwMode="auto">
            <a:xfrm>
              <a:off x="2278727" y="-4826306"/>
              <a:ext cx="27206052" cy="5489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s-ES" sz="6000" dirty="0" smtClean="0">
                  <a:ln w="18415" cmpd="sng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solidFill>
                    <a:schemeClr val="tx2">
                      <a:lumMod val="60000"/>
                      <a:lumOff val="40000"/>
                    </a:schemeClr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Baskerville Old Face" pitchFamily="18" charset="0"/>
                </a:rPr>
                <a:t>Título </a:t>
              </a:r>
              <a:endParaRPr lang="es-ES" sz="8700" dirty="0" smtClean="0">
                <a:ln w="18415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askerville Old Face" pitchFamily="18" charset="0"/>
              </a:endParaRPr>
            </a:p>
            <a:p>
              <a:pPr algn="ctr" eaLnBrk="0" hangingPunct="0">
                <a:spcBef>
                  <a:spcPct val="50000"/>
                </a:spcBef>
                <a:defRPr/>
              </a:pPr>
              <a:endParaRPr lang="en-US" sz="8700" dirty="0" smtClean="0">
                <a:ln w="18415" cmpd="sng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askerville Old Face" pitchFamily="18" charset="0"/>
              </a:endParaRPr>
            </a:p>
            <a:p>
              <a:pPr algn="ctr" eaLnBrk="0" hangingPunct="0">
                <a:spcBef>
                  <a:spcPct val="50000"/>
                </a:spcBef>
                <a:defRPr/>
              </a:pPr>
              <a:endParaRPr lang="es-ES_tradnl" sz="87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askerville Old Face" pitchFamily="18" charset="0"/>
              </a:endParaRPr>
            </a:p>
          </p:txBody>
        </p:sp>
        <p:sp>
          <p:nvSpPr>
            <p:cNvPr id="2054" name="Text Box 6"/>
            <p:cNvSpPr txBox="1">
              <a:spLocks noChangeArrowheads="1"/>
            </p:cNvSpPr>
            <p:nvPr/>
          </p:nvSpPr>
          <p:spPr bwMode="auto">
            <a:xfrm>
              <a:off x="4678842" y="-2228542"/>
              <a:ext cx="23288950" cy="5260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lnSpc>
                  <a:spcPct val="50000"/>
                </a:lnSpc>
                <a:spcBef>
                  <a:spcPts val="1086"/>
                </a:spcBef>
                <a:spcAft>
                  <a:spcPts val="1086"/>
                </a:spcAft>
                <a:defRPr/>
              </a:pPr>
              <a:endParaRPr lang="es-ES_tradnl" sz="3600" b="1" dirty="0">
                <a:latin typeface="Times New Roman" pitchFamily="18" charset="0"/>
                <a:cs typeface="Times New Roman" pitchFamily="18" charset="0"/>
              </a:endParaRPr>
            </a:p>
            <a:p>
              <a:pPr algn="ctr" eaLnBrk="0" hangingPunct="0">
                <a:lnSpc>
                  <a:spcPct val="50000"/>
                </a:lnSpc>
                <a:spcBef>
                  <a:spcPts val="1086"/>
                </a:spcBef>
                <a:spcAft>
                  <a:spcPts val="1086"/>
                </a:spcAft>
                <a:defRPr/>
              </a:pPr>
              <a:endParaRPr lang="es-ES_tradnl" sz="3600" b="1" dirty="0">
                <a:latin typeface="Times New Roman" pitchFamily="18" charset="0"/>
                <a:cs typeface="Times New Roman" pitchFamily="18" charset="0"/>
              </a:endParaRPr>
            </a:p>
            <a:p>
              <a:pPr algn="ctr" eaLnBrk="0" hangingPunct="0">
                <a:lnSpc>
                  <a:spcPct val="50000"/>
                </a:lnSpc>
                <a:spcBef>
                  <a:spcPts val="1086"/>
                </a:spcBef>
                <a:spcAft>
                  <a:spcPts val="1086"/>
                </a:spcAft>
                <a:defRPr/>
              </a:pPr>
              <a:r>
                <a:rPr lang="es-ES" sz="3600" b="1" dirty="0" smtClean="0"/>
                <a:t>Autor 1, Autor 2,</a:t>
              </a:r>
              <a:r>
                <a:rPr lang="es-ES" sz="3600" b="1" baseline="30000" dirty="0" smtClean="0"/>
                <a:t> </a:t>
              </a:r>
              <a:r>
                <a:rPr lang="es-ES" sz="3600" b="1" dirty="0" smtClean="0"/>
                <a:t> Autor 3 …</a:t>
              </a:r>
              <a:endParaRPr lang="es-ES" sz="3600" dirty="0"/>
            </a:p>
            <a:p>
              <a:pPr algn="ctr">
                <a:defRPr/>
              </a:pPr>
              <a:r>
                <a:rPr lang="es-ES" sz="3600" i="1" dirty="0" smtClean="0">
                  <a:latin typeface="Times New Roman" pitchFamily="18" charset="0"/>
                  <a:cs typeface="Times New Roman" pitchFamily="18" charset="0"/>
                </a:rPr>
                <a:t>Departamento</a:t>
              </a:r>
              <a:endParaRPr lang="es-ES" sz="3600" dirty="0">
                <a:latin typeface="Times New Roman" pitchFamily="18" charset="0"/>
                <a:cs typeface="Times New Roman" pitchFamily="18" charset="0"/>
              </a:endParaRPr>
            </a:p>
            <a:p>
              <a:pPr algn="ctr">
                <a:defRPr/>
              </a:pPr>
              <a:r>
                <a:rPr lang="es-ES" sz="3600" i="1" dirty="0" smtClean="0">
                  <a:latin typeface="Times New Roman" pitchFamily="18" charset="0"/>
                  <a:cs typeface="Times New Roman" pitchFamily="18" charset="0"/>
                </a:rPr>
                <a:t>Universidad, Institución, Empresa, etc.</a:t>
              </a:r>
              <a:endParaRPr lang="es-ES" sz="3600" dirty="0">
                <a:latin typeface="Times New Roman" pitchFamily="18" charset="0"/>
                <a:cs typeface="Times New Roman" pitchFamily="18" charset="0"/>
              </a:endParaRPr>
            </a:p>
            <a:p>
              <a:pPr algn="ctr">
                <a:defRPr/>
              </a:pPr>
              <a:r>
                <a:rPr lang="es-ES" sz="3600" i="1" dirty="0" smtClean="0">
                  <a:latin typeface="Times New Roman" pitchFamily="18" charset="0"/>
                  <a:cs typeface="Times New Roman" pitchFamily="18" charset="0"/>
                </a:rPr>
                <a:t>Dirección física</a:t>
              </a:r>
              <a:endParaRPr lang="es-ES" sz="3600" i="1" dirty="0">
                <a:latin typeface="Times New Roman" pitchFamily="18" charset="0"/>
                <a:cs typeface="Times New Roman" pitchFamily="18" charset="0"/>
              </a:endParaRPr>
            </a:p>
            <a:p>
              <a:pPr algn="ctr">
                <a:defRPr/>
              </a:pPr>
              <a:r>
                <a:rPr lang="en-US" sz="3600" dirty="0">
                  <a:latin typeface="Times New Roman" pitchFamily="18" charset="0"/>
                  <a:cs typeface="Times New Roman" pitchFamily="18" charset="0"/>
                </a:rPr>
                <a:t>e-mail: </a:t>
              </a:r>
              <a:r>
                <a:rPr lang="es-ES" sz="3600" dirty="0" smtClean="0">
                  <a:latin typeface="Times New Roman" pitchFamily="18" charset="0"/>
                  <a:cs typeface="Times New Roman" pitchFamily="18" charset="0"/>
                </a:rPr>
                <a:t>( dirección/es mail de contacto)</a:t>
              </a:r>
              <a:endParaRPr lang="es-ES" sz="3600" dirty="0">
                <a:latin typeface="Times New Roman" pitchFamily="18" charset="0"/>
                <a:cs typeface="Times New Roman" pitchFamily="18" charset="0"/>
              </a:endParaRPr>
            </a:p>
            <a:p>
              <a:pPr algn="ctr" eaLnBrk="0" hangingPunct="0">
                <a:lnSpc>
                  <a:spcPct val="50000"/>
                </a:lnSpc>
                <a:spcBef>
                  <a:spcPts val="1086"/>
                </a:spcBef>
                <a:spcAft>
                  <a:spcPts val="1086"/>
                </a:spcAft>
                <a:defRPr/>
              </a:pPr>
              <a:endParaRPr lang="es-ES" sz="3600" b="1" dirty="0">
                <a:latin typeface="Times New Roman" pitchFamily="18" charset="0"/>
                <a:cs typeface="Times New Roman" pitchFamily="18" charset="0"/>
              </a:endParaRPr>
            </a:p>
            <a:p>
              <a:pPr algn="ctr" eaLnBrk="0" hangingPunct="0">
                <a:lnSpc>
                  <a:spcPct val="50000"/>
                </a:lnSpc>
                <a:spcBef>
                  <a:spcPts val="1086"/>
                </a:spcBef>
                <a:spcAft>
                  <a:spcPts val="1086"/>
                </a:spcAft>
                <a:defRPr/>
              </a:pPr>
              <a:endParaRPr lang="es-ES" sz="36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1512368" y="8879793"/>
            <a:ext cx="5400000" cy="841562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1002">
            <a:schemeClr val="lt2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82726" tIns="41363" rIns="82726" bIns="41363">
            <a:spAutoFit/>
          </a:bodyPr>
          <a:lstStyle/>
          <a:p>
            <a:pPr marL="742950" indent="-742950" defTabSz="3909367" fontAlgn="t">
              <a:defRPr/>
            </a:pPr>
            <a:r>
              <a:rPr lang="es-ES" sz="44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ambria" pitchFamily="18" charset="0"/>
              </a:rPr>
              <a:t>INTRODUCCIÓN</a:t>
            </a:r>
            <a:endParaRPr lang="es-ES" sz="4400" b="1" dirty="0">
              <a:solidFill>
                <a:schemeClr val="accent4">
                  <a:lumMod val="40000"/>
                  <a:lumOff val="60000"/>
                </a:schemeClr>
              </a:solidFill>
              <a:latin typeface="Cambria" pitchFamily="18" charset="0"/>
            </a:endParaRPr>
          </a:p>
        </p:txBody>
      </p:sp>
      <p:sp>
        <p:nvSpPr>
          <p:cNvPr id="188" name="Text Box 7"/>
          <p:cNvSpPr txBox="1">
            <a:spLocks noChangeArrowheads="1"/>
          </p:cNvSpPr>
          <p:nvPr/>
        </p:nvSpPr>
        <p:spPr bwMode="auto">
          <a:xfrm>
            <a:off x="1440361" y="14401875"/>
            <a:ext cx="5400000" cy="841562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1002">
            <a:schemeClr val="lt2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82726" tIns="41363" rIns="82726" bIns="41363">
            <a:spAutoFit/>
          </a:bodyPr>
          <a:lstStyle/>
          <a:p>
            <a:pPr fontAlgn="t">
              <a:defRPr/>
            </a:pPr>
            <a:r>
              <a:rPr lang="es-ES" sz="44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ambria" pitchFamily="18" charset="0"/>
              </a:rPr>
              <a:t>DESARROLLO</a:t>
            </a:r>
            <a:endParaRPr lang="en-US" sz="4400" b="1" dirty="0" smtClean="0">
              <a:solidFill>
                <a:schemeClr val="accent4">
                  <a:lumMod val="40000"/>
                  <a:lumOff val="60000"/>
                </a:schemeClr>
              </a:solidFill>
              <a:latin typeface="Cambria" pitchFamily="18" charset="0"/>
            </a:endParaRPr>
          </a:p>
        </p:txBody>
      </p:sp>
      <p:sp>
        <p:nvSpPr>
          <p:cNvPr id="192" name="Text Box 7"/>
          <p:cNvSpPr txBox="1">
            <a:spLocks noChangeArrowheads="1"/>
          </p:cNvSpPr>
          <p:nvPr/>
        </p:nvSpPr>
        <p:spPr bwMode="auto">
          <a:xfrm>
            <a:off x="1512968" y="25275083"/>
            <a:ext cx="5400000" cy="841562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1002">
            <a:schemeClr val="lt2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82726" tIns="41363" rIns="82726" bIns="41363">
            <a:spAutoFit/>
          </a:bodyPr>
          <a:lstStyle/>
          <a:p>
            <a:pPr defTabSz="3909367">
              <a:spcBef>
                <a:spcPct val="50000"/>
              </a:spcBef>
              <a:defRPr/>
            </a:pPr>
            <a:r>
              <a:rPr lang="es-ES" sz="44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ambria" pitchFamily="18" charset="0"/>
              </a:rPr>
              <a:t>CONCLUSIONES</a:t>
            </a:r>
            <a:endParaRPr lang="es-ES" sz="4400" b="1" dirty="0">
              <a:solidFill>
                <a:schemeClr val="accent4">
                  <a:lumMod val="40000"/>
                  <a:lumOff val="60000"/>
                </a:schemeClr>
              </a:solidFill>
              <a:latin typeface="Cambria" pitchFamily="18" charset="0"/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1512968" y="32259859"/>
            <a:ext cx="5400000" cy="841562"/>
          </a:xfrm>
          <a:prstGeom prst="round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1002">
            <a:schemeClr val="lt2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82726" tIns="41363" rIns="82726" bIns="41363">
            <a:spAutoFit/>
          </a:bodyPr>
          <a:lstStyle/>
          <a:p>
            <a:pPr defTabSz="3909367">
              <a:spcBef>
                <a:spcPct val="50000"/>
              </a:spcBef>
              <a:defRPr/>
            </a:pPr>
            <a:r>
              <a:rPr lang="es-ES_tradnl" sz="44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Cambria" pitchFamily="18" charset="0"/>
              </a:rPr>
              <a:t>REFERENCIAS</a:t>
            </a:r>
            <a:endParaRPr lang="es-ES" sz="4400" b="1" dirty="0">
              <a:solidFill>
                <a:schemeClr val="accent4">
                  <a:lumMod val="40000"/>
                  <a:lumOff val="60000"/>
                </a:schemeClr>
              </a:solidFill>
              <a:latin typeface="Cambria" pitchFamily="18" charset="0"/>
            </a:endParaRPr>
          </a:p>
        </p:txBody>
      </p:sp>
      <p:sp>
        <p:nvSpPr>
          <p:cNvPr id="10270" name="25 CuadroTexto"/>
          <p:cNvSpPr txBox="1">
            <a:spLocks noChangeArrowheads="1"/>
          </p:cNvSpPr>
          <p:nvPr/>
        </p:nvSpPr>
        <p:spPr bwMode="auto">
          <a:xfrm>
            <a:off x="1511300" y="35874325"/>
            <a:ext cx="268605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726" tIns="41363" rIns="82726" bIns="41363">
            <a:spAutoFit/>
          </a:bodyPr>
          <a:lstStyle/>
          <a:p>
            <a:pPr>
              <a:lnSpc>
                <a:spcPct val="150000"/>
              </a:lnSpc>
            </a:pPr>
            <a:endParaRPr lang="en-US" sz="2200"/>
          </a:p>
          <a:p>
            <a:pPr>
              <a:lnSpc>
                <a:spcPct val="150000"/>
              </a:lnSpc>
            </a:pPr>
            <a:endParaRPr lang="es-ES" sz="2200"/>
          </a:p>
        </p:txBody>
      </p:sp>
      <p:sp>
        <p:nvSpPr>
          <p:cNvPr id="10271" name="13 CuadroTexto"/>
          <p:cNvSpPr txBox="1">
            <a:spLocks noChangeArrowheads="1"/>
          </p:cNvSpPr>
          <p:nvPr/>
        </p:nvSpPr>
        <p:spPr bwMode="auto">
          <a:xfrm>
            <a:off x="1440360" y="9937379"/>
            <a:ext cx="26532000" cy="575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726" tIns="41363" rIns="82726" bIns="41363">
            <a:spAutoFit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s-ES" sz="3200" dirty="0" smtClean="0"/>
              <a:t> Texto de introducción en </a:t>
            </a:r>
            <a:r>
              <a:rPr lang="es-ES" sz="3200" dirty="0" err="1" smtClean="0"/>
              <a:t>Arial</a:t>
            </a:r>
            <a:r>
              <a:rPr lang="es-ES" sz="3200" dirty="0" smtClean="0"/>
              <a:t> 32</a:t>
            </a:r>
            <a:endParaRPr lang="en-US" sz="3200" dirty="0" smtClean="0"/>
          </a:p>
        </p:txBody>
      </p:sp>
      <p:sp>
        <p:nvSpPr>
          <p:cNvPr id="10272" name="14 CuadroTexto"/>
          <p:cNvSpPr txBox="1">
            <a:spLocks noChangeArrowheads="1"/>
          </p:cNvSpPr>
          <p:nvPr/>
        </p:nvSpPr>
        <p:spPr bwMode="auto">
          <a:xfrm>
            <a:off x="1440360" y="15397865"/>
            <a:ext cx="26532000" cy="575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726" tIns="41363" rIns="82726" bIns="41363">
            <a:spAutoFit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s-ES" sz="3200" dirty="0" smtClean="0"/>
              <a:t>Texto correspondiente al desarrollo en </a:t>
            </a:r>
            <a:r>
              <a:rPr lang="es-ES" sz="3200" dirty="0" err="1" smtClean="0"/>
              <a:t>Arial</a:t>
            </a:r>
            <a:r>
              <a:rPr lang="es-ES" sz="3200" dirty="0" smtClean="0"/>
              <a:t> 32</a:t>
            </a:r>
            <a:endParaRPr lang="es-ES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27" name="53 CuadroTexto"/>
          <p:cNvSpPr txBox="1">
            <a:spLocks noChangeArrowheads="1"/>
          </p:cNvSpPr>
          <p:nvPr/>
        </p:nvSpPr>
        <p:spPr bwMode="auto">
          <a:xfrm>
            <a:off x="1512368" y="26211187"/>
            <a:ext cx="26532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600"/>
              </a:spcAft>
            </a:pPr>
            <a:r>
              <a:rPr lang="es-ES" sz="3200" dirty="0" smtClean="0"/>
              <a:t>Texto correspondiente al desarrollo en </a:t>
            </a:r>
            <a:r>
              <a:rPr lang="es-ES" sz="3200" dirty="0" err="1" smtClean="0"/>
              <a:t>Arial</a:t>
            </a:r>
            <a:r>
              <a:rPr lang="es-ES" sz="3200" dirty="0" smtClean="0"/>
              <a:t> </a:t>
            </a:r>
            <a:endParaRPr lang="es-ES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28" name="55 CuadroTexto"/>
          <p:cNvSpPr txBox="1">
            <a:spLocks noChangeArrowheads="1"/>
          </p:cNvSpPr>
          <p:nvPr/>
        </p:nvSpPr>
        <p:spPr bwMode="auto">
          <a:xfrm>
            <a:off x="1479312" y="33253445"/>
            <a:ext cx="26532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ES" sz="2600" dirty="0" smtClean="0"/>
              <a:t>[1] Referencias del trabajo a presentar </a:t>
            </a:r>
            <a:r>
              <a:rPr lang="es-ES" sz="2600" dirty="0" smtClean="0"/>
              <a:t>según </a:t>
            </a:r>
            <a:r>
              <a:rPr lang="es-ES" sz="2600" dirty="0" smtClean="0"/>
              <a:t>la normativa APA, en </a:t>
            </a:r>
            <a:r>
              <a:rPr lang="es-ES" sz="2600" dirty="0" err="1" smtClean="0"/>
              <a:t>Arial</a:t>
            </a:r>
            <a:endParaRPr lang="es-ES" sz="2400" dirty="0"/>
          </a:p>
        </p:txBody>
      </p:sp>
      <p:sp>
        <p:nvSpPr>
          <p:cNvPr id="10336" name="Rectangle 96"/>
          <p:cNvSpPr>
            <a:spLocks noChangeArrowheads="1"/>
          </p:cNvSpPr>
          <p:nvPr/>
        </p:nvSpPr>
        <p:spPr bwMode="auto">
          <a:xfrm>
            <a:off x="0" y="0"/>
            <a:ext cx="288036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n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2221</TotalTime>
  <Words>68</Words>
  <Application>Microsoft Office PowerPoint</Application>
  <PresentationFormat>Personalizado</PresentationFormat>
  <Paragraphs>16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Origen</vt:lpstr>
      <vt:lpstr>Diapositiva 1</vt:lpstr>
    </vt:vector>
  </TitlesOfParts>
  <Company>UPV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maboar</dc:creator>
  <cp:lastModifiedBy>silvia</cp:lastModifiedBy>
  <cp:revision>225</cp:revision>
  <dcterms:created xsi:type="dcterms:W3CDTF">2006-10-26T23:33:55Z</dcterms:created>
  <dcterms:modified xsi:type="dcterms:W3CDTF">2015-10-06T11:36:54Z</dcterms:modified>
</cp:coreProperties>
</file>