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4" r:id="rId4"/>
  </p:sldMasterIdLst>
  <p:notesMasterIdLst>
    <p:notesMasterId r:id="rId6"/>
  </p:notesMasterIdLst>
  <p:sldIdLst>
    <p:sldId id="259" r:id="rId5"/>
  </p:sldIdLst>
  <p:sldSz cx="28803600" cy="39604950"/>
  <p:notesSz cx="6854825" cy="9750425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CCFF"/>
    <a:srgbClr val="33CCFF"/>
    <a:srgbClr val="A4AD2A"/>
    <a:srgbClr val="003399"/>
    <a:srgbClr val="FF9900"/>
    <a:srgbClr val="C0C0C0"/>
    <a:srgbClr val="000000"/>
    <a:srgbClr val="FF99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9DA24F-AFC3-4E17-85D3-F6F2E74DCE24}" v="25" dt="2020-02-14T11:08:18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9104" autoAdjust="0"/>
  </p:normalViewPr>
  <p:slideViewPr>
    <p:cSldViewPr>
      <p:cViewPr>
        <p:scale>
          <a:sx n="33" d="100"/>
          <a:sy n="33" d="100"/>
        </p:scale>
        <p:origin x="1200" y="-1133"/>
      </p:cViewPr>
      <p:guideLst>
        <p:guide orient="horz" pos="12474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Vela" userId="94fc9b47-2efc-4acb-be9b-234bd60ca9a3" providerId="ADAL" clId="{BE9DA24F-AFC3-4E17-85D3-F6F2E74DCE24}"/>
    <pc:docChg chg="undo custSel mod addSld delSld modSld">
      <pc:chgData name="Maria Vela" userId="94fc9b47-2efc-4acb-be9b-234bd60ca9a3" providerId="ADAL" clId="{BE9DA24F-AFC3-4E17-85D3-F6F2E74DCE24}" dt="2020-02-14T11:10:32.007" v="142" actId="14100"/>
      <pc:docMkLst>
        <pc:docMk/>
      </pc:docMkLst>
      <pc:sldChg chg="addSp delSp modSp">
        <pc:chgData name="Maria Vela" userId="94fc9b47-2efc-4acb-be9b-234bd60ca9a3" providerId="ADAL" clId="{BE9DA24F-AFC3-4E17-85D3-F6F2E74DCE24}" dt="2020-02-14T11:10:32.007" v="142" actId="14100"/>
        <pc:sldMkLst>
          <pc:docMk/>
          <pc:sldMk cId="0" sldId="259"/>
        </pc:sldMkLst>
        <pc:spChg chg="mod">
          <ac:chgData name="Maria Vela" userId="94fc9b47-2efc-4acb-be9b-234bd60ca9a3" providerId="ADAL" clId="{BE9DA24F-AFC3-4E17-85D3-F6F2E74DCE24}" dt="2020-02-14T11:04:23.695" v="36" actId="1076"/>
          <ac:spMkLst>
            <pc:docMk/>
            <pc:sldMk cId="0" sldId="259"/>
            <ac:spMk id="2" creationId="{3FDACDF4-44A0-7F40-B94D-F757D0D00C8A}"/>
          </ac:spMkLst>
        </pc:spChg>
        <pc:spChg chg="mod">
          <ac:chgData name="Maria Vela" userId="94fc9b47-2efc-4acb-be9b-234bd60ca9a3" providerId="ADAL" clId="{BE9DA24F-AFC3-4E17-85D3-F6F2E74DCE24}" dt="2020-02-14T11:10:32.007" v="142" actId="14100"/>
          <ac:spMkLst>
            <pc:docMk/>
            <pc:sldMk cId="0" sldId="259"/>
            <ac:spMk id="3" creationId="{818DFDD5-F94F-624D-B0A8-F05123D4D027}"/>
          </ac:spMkLst>
        </pc:spChg>
        <pc:spChg chg="add mod">
          <ac:chgData name="Maria Vela" userId="94fc9b47-2efc-4acb-be9b-234bd60ca9a3" providerId="ADAL" clId="{BE9DA24F-AFC3-4E17-85D3-F6F2E74DCE24}" dt="2020-02-14T11:10:11.512" v="139" actId="14100"/>
          <ac:spMkLst>
            <pc:docMk/>
            <pc:sldMk cId="0" sldId="259"/>
            <ac:spMk id="4" creationId="{012913C7-FD97-4907-B3FA-55C6DE45F927}"/>
          </ac:spMkLst>
        </pc:spChg>
        <pc:spChg chg="del">
          <ac:chgData name="Maria Vela" userId="94fc9b47-2efc-4acb-be9b-234bd60ca9a3" providerId="ADAL" clId="{BE9DA24F-AFC3-4E17-85D3-F6F2E74DCE24}" dt="2020-02-14T11:00:28.035" v="5" actId="478"/>
          <ac:spMkLst>
            <pc:docMk/>
            <pc:sldMk cId="0" sldId="259"/>
            <ac:spMk id="6" creationId="{0FDB583A-8989-A94D-9FD6-E7A0491F80A1}"/>
          </ac:spMkLst>
        </pc:spChg>
        <pc:spChg chg="mod">
          <ac:chgData name="Maria Vela" userId="94fc9b47-2efc-4acb-be9b-234bd60ca9a3" providerId="ADAL" clId="{BE9DA24F-AFC3-4E17-85D3-F6F2E74DCE24}" dt="2020-02-14T10:59:11.593" v="0" actId="207"/>
          <ac:spMkLst>
            <pc:docMk/>
            <pc:sldMk cId="0" sldId="259"/>
            <ac:spMk id="7" creationId="{795D038C-9648-8D42-8696-8AF7E57024E7}"/>
          </ac:spMkLst>
        </pc:spChg>
        <pc:spChg chg="add mod">
          <ac:chgData name="Maria Vela" userId="94fc9b47-2efc-4acb-be9b-234bd60ca9a3" providerId="ADAL" clId="{BE9DA24F-AFC3-4E17-85D3-F6F2E74DCE24}" dt="2020-02-14T11:09:49.318" v="135" actId="1076"/>
          <ac:spMkLst>
            <pc:docMk/>
            <pc:sldMk cId="0" sldId="259"/>
            <ac:spMk id="20" creationId="{CFA019E4-97B3-4775-B0C0-6162E235C522}"/>
          </ac:spMkLst>
        </pc:spChg>
        <pc:spChg chg="add mod">
          <ac:chgData name="Maria Vela" userId="94fc9b47-2efc-4acb-be9b-234bd60ca9a3" providerId="ADAL" clId="{BE9DA24F-AFC3-4E17-85D3-F6F2E74DCE24}" dt="2020-02-14T11:10:03.773" v="137" actId="1076"/>
          <ac:spMkLst>
            <pc:docMk/>
            <pc:sldMk cId="0" sldId="259"/>
            <ac:spMk id="21" creationId="{6E411627-5DCF-48B8-8FFE-B7989858EE2D}"/>
          </ac:spMkLst>
        </pc:spChg>
        <pc:spChg chg="add del mod">
          <ac:chgData name="Maria Vela" userId="94fc9b47-2efc-4acb-be9b-234bd60ca9a3" providerId="ADAL" clId="{BE9DA24F-AFC3-4E17-85D3-F6F2E74DCE24}" dt="2020-02-14T11:06:17.655" v="63" actId="478"/>
          <ac:spMkLst>
            <pc:docMk/>
            <pc:sldMk cId="0" sldId="259"/>
            <ac:spMk id="26" creationId="{DB24ECE0-6296-0743-90FE-338E718101B0}"/>
          </ac:spMkLst>
        </pc:spChg>
        <pc:spChg chg="del">
          <ac:chgData name="Maria Vela" userId="94fc9b47-2efc-4acb-be9b-234bd60ca9a3" providerId="ADAL" clId="{BE9DA24F-AFC3-4E17-85D3-F6F2E74DCE24}" dt="2020-02-14T11:07:35.526" v="83" actId="478"/>
          <ac:spMkLst>
            <pc:docMk/>
            <pc:sldMk cId="0" sldId="259"/>
            <ac:spMk id="27" creationId="{611A8EBA-60C6-6B4B-8F3D-CB96D6F96B51}"/>
          </ac:spMkLst>
        </pc:spChg>
        <pc:spChg chg="mod">
          <ac:chgData name="Maria Vela" userId="94fc9b47-2efc-4acb-be9b-234bd60ca9a3" providerId="ADAL" clId="{BE9DA24F-AFC3-4E17-85D3-F6F2E74DCE24}" dt="2020-02-14T11:09:49.318" v="135" actId="1076"/>
          <ac:spMkLst>
            <pc:docMk/>
            <pc:sldMk cId="0" sldId="259"/>
            <ac:spMk id="30" creationId="{E5CF5313-8A20-F54F-BC6D-C0E8F31093A8}"/>
          </ac:spMkLst>
        </pc:spChg>
        <pc:spChg chg="mod">
          <ac:chgData name="Maria Vela" userId="94fc9b47-2efc-4acb-be9b-234bd60ca9a3" providerId="ADAL" clId="{BE9DA24F-AFC3-4E17-85D3-F6F2E74DCE24}" dt="2020-02-14T11:10:03.773" v="137" actId="1076"/>
          <ac:spMkLst>
            <pc:docMk/>
            <pc:sldMk cId="0" sldId="259"/>
            <ac:spMk id="31" creationId="{8623823C-8648-8D46-9DB5-EC55FA815721}"/>
          </ac:spMkLst>
        </pc:spChg>
        <pc:spChg chg="mod">
          <ac:chgData name="Maria Vela" userId="94fc9b47-2efc-4acb-be9b-234bd60ca9a3" providerId="ADAL" clId="{BE9DA24F-AFC3-4E17-85D3-F6F2E74DCE24}" dt="2020-02-14T11:10:22.958" v="141" actId="14100"/>
          <ac:spMkLst>
            <pc:docMk/>
            <pc:sldMk cId="0" sldId="259"/>
            <ac:spMk id="32" creationId="{EC6E33C5-E9F9-2B46-AE5B-A5605D0B07FD}"/>
          </ac:spMkLst>
        </pc:spChg>
        <pc:spChg chg="del mod">
          <ac:chgData name="Maria Vela" userId="94fc9b47-2efc-4acb-be9b-234bd60ca9a3" providerId="ADAL" clId="{BE9DA24F-AFC3-4E17-85D3-F6F2E74DCE24}" dt="2020-02-14T11:05:22.967" v="52" actId="478"/>
          <ac:spMkLst>
            <pc:docMk/>
            <pc:sldMk cId="0" sldId="259"/>
            <ac:spMk id="41" creationId="{00000000-0000-0000-0000-000000000000}"/>
          </ac:spMkLst>
        </pc:spChg>
        <pc:spChg chg="del mod">
          <ac:chgData name="Maria Vela" userId="94fc9b47-2efc-4acb-be9b-234bd60ca9a3" providerId="ADAL" clId="{BE9DA24F-AFC3-4E17-85D3-F6F2E74DCE24}" dt="2020-02-14T11:05:22.129" v="51" actId="478"/>
          <ac:spMkLst>
            <pc:docMk/>
            <pc:sldMk cId="0" sldId="259"/>
            <ac:spMk id="42" creationId="{00000000-0000-0000-0000-000000000000}"/>
          </ac:spMkLst>
        </pc:spChg>
        <pc:spChg chg="del">
          <ac:chgData name="Maria Vela" userId="94fc9b47-2efc-4acb-be9b-234bd60ca9a3" providerId="ADAL" clId="{BE9DA24F-AFC3-4E17-85D3-F6F2E74DCE24}" dt="2020-02-14T11:07:33.694" v="82" actId="478"/>
          <ac:spMkLst>
            <pc:docMk/>
            <pc:sldMk cId="0" sldId="259"/>
            <ac:spMk id="43" creationId="{00000000-0000-0000-0000-000000000000}"/>
          </ac:spMkLst>
        </pc:spChg>
        <pc:spChg chg="del">
          <ac:chgData name="Maria Vela" userId="94fc9b47-2efc-4acb-be9b-234bd60ca9a3" providerId="ADAL" clId="{BE9DA24F-AFC3-4E17-85D3-F6F2E74DCE24}" dt="2020-02-14T11:08:16.294" v="95" actId="478"/>
          <ac:spMkLst>
            <pc:docMk/>
            <pc:sldMk cId="0" sldId="259"/>
            <ac:spMk id="46" creationId="{00000000-0000-0000-0000-000000000000}"/>
          </ac:spMkLst>
        </pc:spChg>
        <pc:spChg chg="mod">
          <ac:chgData name="Maria Vela" userId="94fc9b47-2efc-4acb-be9b-234bd60ca9a3" providerId="ADAL" clId="{BE9DA24F-AFC3-4E17-85D3-F6F2E74DCE24}" dt="2020-02-14T11:09:36.536" v="134" actId="20577"/>
          <ac:spMkLst>
            <pc:docMk/>
            <pc:sldMk cId="0" sldId="259"/>
            <ac:spMk id="2054" creationId="{00000000-0000-0000-0000-000000000000}"/>
          </ac:spMkLst>
        </pc:spChg>
        <pc:spChg chg="del">
          <ac:chgData name="Maria Vela" userId="94fc9b47-2efc-4acb-be9b-234bd60ca9a3" providerId="ADAL" clId="{BE9DA24F-AFC3-4E17-85D3-F6F2E74DCE24}" dt="2020-02-14T11:08:50.718" v="113" actId="478"/>
          <ac:spMkLst>
            <pc:docMk/>
            <pc:sldMk cId="0" sldId="259"/>
            <ac:spMk id="10270" creationId="{00000000-0000-0000-0000-000000000000}"/>
          </ac:spMkLst>
        </pc:spChg>
        <pc:spChg chg="mod">
          <ac:chgData name="Maria Vela" userId="94fc9b47-2efc-4acb-be9b-234bd60ca9a3" providerId="ADAL" clId="{BE9DA24F-AFC3-4E17-85D3-F6F2E74DCE24}" dt="2020-02-14T11:10:16.032" v="140" actId="20577"/>
          <ac:spMkLst>
            <pc:docMk/>
            <pc:sldMk cId="0" sldId="259"/>
            <ac:spMk id="10271" creationId="{00000000-0000-0000-0000-000000000000}"/>
          </ac:spMkLst>
        </pc:spChg>
        <pc:spChg chg="del mod">
          <ac:chgData name="Maria Vela" userId="94fc9b47-2efc-4acb-be9b-234bd60ca9a3" providerId="ADAL" clId="{BE9DA24F-AFC3-4E17-85D3-F6F2E74DCE24}" dt="2020-02-14T11:08:14.710" v="94" actId="478"/>
          <ac:spMkLst>
            <pc:docMk/>
            <pc:sldMk cId="0" sldId="259"/>
            <ac:spMk id="10328" creationId="{00000000-0000-0000-0000-000000000000}"/>
          </ac:spMkLst>
        </pc:spChg>
      </pc:sldChg>
      <pc:sldChg chg="addSp delSp modSp add del mod setBg modClrScheme chgLayout">
        <pc:chgData name="Maria Vela" userId="94fc9b47-2efc-4acb-be9b-234bd60ca9a3" providerId="ADAL" clId="{BE9DA24F-AFC3-4E17-85D3-F6F2E74DCE24}" dt="2020-02-14T11:04:14.457" v="35" actId="2696"/>
        <pc:sldMkLst>
          <pc:docMk/>
          <pc:sldMk cId="1488324890" sldId="260"/>
        </pc:sldMkLst>
        <pc:spChg chg="add del">
          <ac:chgData name="Maria Vela" userId="94fc9b47-2efc-4acb-be9b-234bd60ca9a3" providerId="ADAL" clId="{BE9DA24F-AFC3-4E17-85D3-F6F2E74DCE24}" dt="2020-02-14T11:01:13.347" v="11" actId="26606"/>
          <ac:spMkLst>
            <pc:docMk/>
            <pc:sldMk cId="1488324890" sldId="260"/>
            <ac:spMk id="2" creationId="{AC4058F5-1EAA-4421-816C-5AE3261C3C92}"/>
          </ac:spMkLst>
        </pc:spChg>
        <pc:spChg chg="del">
          <ac:chgData name="Maria Vela" userId="94fc9b47-2efc-4acb-be9b-234bd60ca9a3" providerId="ADAL" clId="{BE9DA24F-AFC3-4E17-85D3-F6F2E74DCE24}" dt="2020-02-14T11:00:56.424" v="8" actId="478"/>
          <ac:spMkLst>
            <pc:docMk/>
            <pc:sldMk cId="1488324890" sldId="260"/>
            <ac:spMk id="3" creationId="{BCF24DF5-B965-4C80-AB6D-C4246D91268E}"/>
          </ac:spMkLst>
        </pc:spChg>
        <pc:spChg chg="add del mod">
          <ac:chgData name="Maria Vela" userId="94fc9b47-2efc-4acb-be9b-234bd60ca9a3" providerId="ADAL" clId="{BE9DA24F-AFC3-4E17-85D3-F6F2E74DCE24}" dt="2020-02-14T11:03:37.815" v="30" actId="478"/>
          <ac:spMkLst>
            <pc:docMk/>
            <pc:sldMk cId="1488324890" sldId="260"/>
            <ac:spMk id="6" creationId="{7AAD91E9-8AC9-4303-818B-3CBB2B42C89B}"/>
          </ac:spMkLst>
        </pc:spChg>
        <pc:spChg chg="add del mod">
          <ac:chgData name="Maria Vela" userId="94fc9b47-2efc-4acb-be9b-234bd60ca9a3" providerId="ADAL" clId="{BE9DA24F-AFC3-4E17-85D3-F6F2E74DCE24}" dt="2020-02-14T11:01:13.346" v="10" actId="26606"/>
          <ac:spMkLst>
            <pc:docMk/>
            <pc:sldMk cId="1488324890" sldId="260"/>
            <ac:spMk id="7" creationId="{3D97294E-9EDB-40A9-B0EC-27155FE2D0E1}"/>
          </ac:spMkLst>
        </pc:spChg>
        <pc:spChg chg="add del mod">
          <ac:chgData name="Maria Vela" userId="94fc9b47-2efc-4acb-be9b-234bd60ca9a3" providerId="ADAL" clId="{BE9DA24F-AFC3-4E17-85D3-F6F2E74DCE24}" dt="2020-02-14T11:01:37.796" v="13" actId="478"/>
          <ac:spMkLst>
            <pc:docMk/>
            <pc:sldMk cId="1488324890" sldId="260"/>
            <ac:spMk id="8" creationId="{264F28A8-2AA3-49BC-AF3C-A70764A829B0}"/>
          </ac:spMkLst>
        </pc:spChg>
        <pc:spChg chg="add del mod">
          <ac:chgData name="Maria Vela" userId="94fc9b47-2efc-4acb-be9b-234bd60ca9a3" providerId="ADAL" clId="{BE9DA24F-AFC3-4E17-85D3-F6F2E74DCE24}" dt="2020-02-14T11:01:13.346" v="10" actId="26606"/>
          <ac:spMkLst>
            <pc:docMk/>
            <pc:sldMk cId="1488324890" sldId="260"/>
            <ac:spMk id="9" creationId="{7226761D-9F9E-46E7-8D3E-9FC82ABAAD6F}"/>
          </ac:spMkLst>
        </pc:spChg>
        <pc:spChg chg="add">
          <ac:chgData name="Maria Vela" userId="94fc9b47-2efc-4acb-be9b-234bd60ca9a3" providerId="ADAL" clId="{BE9DA24F-AFC3-4E17-85D3-F6F2E74DCE24}" dt="2020-02-14T11:03:40.090" v="31"/>
          <ac:spMkLst>
            <pc:docMk/>
            <pc:sldMk cId="1488324890" sldId="260"/>
            <ac:spMk id="10" creationId="{BDD94115-673C-42F0-BA86-894D30F9CF05}"/>
          </ac:spMkLst>
        </pc:spChg>
        <pc:spChg chg="add">
          <ac:chgData name="Maria Vela" userId="94fc9b47-2efc-4acb-be9b-234bd60ca9a3" providerId="ADAL" clId="{BE9DA24F-AFC3-4E17-85D3-F6F2E74DCE24}" dt="2020-02-14T11:03:51.585" v="32"/>
          <ac:spMkLst>
            <pc:docMk/>
            <pc:sldMk cId="1488324890" sldId="260"/>
            <ac:spMk id="11" creationId="{7FF196E6-CB82-4FBD-8504-95014A6B2E23}"/>
          </ac:spMkLst>
        </pc:spChg>
        <pc:spChg chg="add">
          <ac:chgData name="Maria Vela" userId="94fc9b47-2efc-4acb-be9b-234bd60ca9a3" providerId="ADAL" clId="{BE9DA24F-AFC3-4E17-85D3-F6F2E74DCE24}" dt="2020-02-14T11:03:58.420" v="33"/>
          <ac:spMkLst>
            <pc:docMk/>
            <pc:sldMk cId="1488324890" sldId="260"/>
            <ac:spMk id="12" creationId="{5A7E031C-0246-4D7C-AE6B-0AA8B6E37901}"/>
          </ac:spMkLst>
        </pc:spChg>
        <pc:spChg chg="add">
          <ac:chgData name="Maria Vela" userId="94fc9b47-2efc-4acb-be9b-234bd60ca9a3" providerId="ADAL" clId="{BE9DA24F-AFC3-4E17-85D3-F6F2E74DCE24}" dt="2020-02-14T11:04:03.146" v="34"/>
          <ac:spMkLst>
            <pc:docMk/>
            <pc:sldMk cId="1488324890" sldId="260"/>
            <ac:spMk id="13" creationId="{ED55D1CA-6476-4446-A2A3-2A954039919F}"/>
          </ac:spMkLst>
        </pc:spChg>
      </pc:sldChg>
    </pc:docChg>
  </pc:docChgLst>
  <pc:docChgLst>
    <pc:chgData name="Inés Poveda" userId="94fc9b47-2efc-4acb-be9b-234bd60ca9a3" providerId="ADAL" clId="{4AD28AFC-8FF5-49EC-A63A-1580F7ED596D}"/>
    <pc:docChg chg="modSld">
      <pc:chgData name="Inés Poveda" userId="94fc9b47-2efc-4acb-be9b-234bd60ca9a3" providerId="ADAL" clId="{4AD28AFC-8FF5-49EC-A63A-1580F7ED596D}" dt="2019-03-26T10:35:29.468" v="54" actId="20577"/>
      <pc:docMkLst>
        <pc:docMk/>
      </pc:docMkLst>
      <pc:sldChg chg="modSp">
        <pc:chgData name="Inés Poveda" userId="94fc9b47-2efc-4acb-be9b-234bd60ca9a3" providerId="ADAL" clId="{4AD28AFC-8FF5-49EC-A63A-1580F7ED596D}" dt="2019-03-26T10:35:29.468" v="54" actId="20577"/>
        <pc:sldMkLst>
          <pc:docMk/>
          <pc:sldMk cId="0" sldId="259"/>
        </pc:sldMkLst>
        <pc:spChg chg="mod">
          <ac:chgData name="Inés Poveda" userId="94fc9b47-2efc-4acb-be9b-234bd60ca9a3" providerId="ADAL" clId="{4AD28AFC-8FF5-49EC-A63A-1580F7ED596D}" dt="2019-03-26T10:35:16.860" v="37" actId="20577"/>
          <ac:spMkLst>
            <pc:docMk/>
            <pc:sldMk cId="0" sldId="259"/>
            <ac:spMk id="26" creationId="{DB24ECE0-6296-0743-90FE-338E718101B0}"/>
          </ac:spMkLst>
        </pc:spChg>
        <pc:spChg chg="mod">
          <ac:chgData name="Inés Poveda" userId="94fc9b47-2efc-4acb-be9b-234bd60ca9a3" providerId="ADAL" clId="{4AD28AFC-8FF5-49EC-A63A-1580F7ED596D}" dt="2019-03-26T10:35:21.373" v="49" actId="20577"/>
          <ac:spMkLst>
            <pc:docMk/>
            <pc:sldMk cId="0" sldId="259"/>
            <ac:spMk id="27" creationId="{611A8EBA-60C6-6B4B-8F3D-CB96D6F96B51}"/>
          </ac:spMkLst>
        </pc:spChg>
        <pc:spChg chg="mod">
          <ac:chgData name="Inés Poveda" userId="94fc9b47-2efc-4acb-be9b-234bd60ca9a3" providerId="ADAL" clId="{4AD28AFC-8FF5-49EC-A63A-1580F7ED596D}" dt="2019-03-26T10:35:08.938" v="27" actId="20577"/>
          <ac:spMkLst>
            <pc:docMk/>
            <pc:sldMk cId="0" sldId="259"/>
            <ac:spMk id="2054" creationId="{00000000-0000-0000-0000-000000000000}"/>
          </ac:spMkLst>
        </pc:spChg>
        <pc:spChg chg="mod">
          <ac:chgData name="Inés Poveda" userId="94fc9b47-2efc-4acb-be9b-234bd60ca9a3" providerId="ADAL" clId="{4AD28AFC-8FF5-49EC-A63A-1580F7ED596D}" dt="2019-03-26T10:35:05.409" v="26"/>
          <ac:spMkLst>
            <pc:docMk/>
            <pc:sldMk cId="0" sldId="259"/>
            <ac:spMk id="10271" creationId="{00000000-0000-0000-0000-000000000000}"/>
          </ac:spMkLst>
        </pc:spChg>
        <pc:spChg chg="mod">
          <ac:chgData name="Inés Poveda" userId="94fc9b47-2efc-4acb-be9b-234bd60ca9a3" providerId="ADAL" clId="{4AD28AFC-8FF5-49EC-A63A-1580F7ED596D}" dt="2019-03-26T10:35:29.468" v="54" actId="20577"/>
          <ac:spMkLst>
            <pc:docMk/>
            <pc:sldMk cId="0" sldId="259"/>
            <ac:spMk id="103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D78AE01-C6CD-40F9-A9B6-A5C32736291D}" type="datetimeFigureOut">
              <a:rPr lang="es-ES"/>
              <a:pPr>
                <a:defRPr/>
              </a:pPr>
              <a:t>14/02/2020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98675" y="731838"/>
            <a:ext cx="2657475" cy="36560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30738"/>
            <a:ext cx="5483225" cy="438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61475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3025" y="9261475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50B857-9A3C-4826-A0E8-83B3B197B2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321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27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70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398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41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68144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1773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95402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09031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9233A-A4EC-43C6-9A2D-3EE67CA61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450" y="6481646"/>
            <a:ext cx="21602700" cy="13788390"/>
          </a:xfrm>
        </p:spPr>
        <p:txBody>
          <a:bodyPr anchor="b"/>
          <a:lstStyle>
            <a:lvl1pPr algn="ctr">
              <a:defRPr sz="14175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04424B-27EA-42F9-88E6-3481B98F6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450" y="20801769"/>
            <a:ext cx="21602700" cy="9562026"/>
          </a:xfrm>
        </p:spPr>
        <p:txBody>
          <a:bodyPr/>
          <a:lstStyle>
            <a:lvl1pPr marL="0" indent="0" algn="ctr">
              <a:buNone/>
              <a:defRPr sz="5670"/>
            </a:lvl1pPr>
            <a:lvl2pPr marL="1080135" indent="0" algn="ctr">
              <a:buNone/>
              <a:defRPr sz="4725"/>
            </a:lvl2pPr>
            <a:lvl3pPr marL="2160270" indent="0" algn="ctr">
              <a:buNone/>
              <a:defRPr sz="4253"/>
            </a:lvl3pPr>
            <a:lvl4pPr marL="3240405" indent="0" algn="ctr">
              <a:buNone/>
              <a:defRPr sz="3780"/>
            </a:lvl4pPr>
            <a:lvl5pPr marL="4320540" indent="0" algn="ctr">
              <a:buNone/>
              <a:defRPr sz="3780"/>
            </a:lvl5pPr>
            <a:lvl6pPr marL="5400675" indent="0" algn="ctr">
              <a:buNone/>
              <a:defRPr sz="3780"/>
            </a:lvl6pPr>
            <a:lvl7pPr marL="6480810" indent="0" algn="ctr">
              <a:buNone/>
              <a:defRPr sz="3780"/>
            </a:lvl7pPr>
            <a:lvl8pPr marL="7560945" indent="0" algn="ctr">
              <a:buNone/>
              <a:defRPr sz="3780"/>
            </a:lvl8pPr>
            <a:lvl9pPr marL="8641080" indent="0" algn="ctr">
              <a:buNone/>
              <a:defRPr sz="378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10492-F406-4583-9658-421CB29C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ED7520-D606-4659-B37B-D29A085D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D6904A-1DA5-4EAA-BC39-186E16F8C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35DC0C-DEFF-41E4-BCE9-584F762B981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12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69757-8CF1-497A-BC09-4486EF32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DAF57B-16E8-4D48-8675-9B933C529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ADF3D7-B9A5-4364-995C-D147B945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C957C6-0AE5-4EE5-B879-5C777CD01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423F88-A96C-4F45-B7D7-467E59D0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E08109-E60F-46CC-908F-7002930909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89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9F51B5C-C633-4ECE-BC30-594BD00D7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0612576" y="2108597"/>
            <a:ext cx="6210776" cy="335633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EB816CC-E5F7-44E1-820F-14F9D79C2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80247" y="2108597"/>
            <a:ext cx="18272284" cy="3356336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F2F14-AD60-45B6-811A-145E1CC4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DF463A-E995-4CE5-8AEC-3282141E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627D21-61A2-4299-8680-3573B8665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AC891-545D-4EE8-8159-B2DD902D212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855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F1AB6-7C13-43D1-B1DC-4621CE32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44D4DD-0276-457B-8C99-6EA799DDE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28BB0-083E-41CF-A6F9-3AE861E01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40E02F-5072-4230-B741-9A3C0933B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5219D8-8D2E-4D5E-B63D-0D5022D81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1CFFE-4012-4D37-9558-8845401526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453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15A50-C75B-460E-A2D7-D3991B932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246" y="9873740"/>
            <a:ext cx="24843105" cy="16474556"/>
          </a:xfrm>
        </p:spPr>
        <p:txBody>
          <a:bodyPr anchor="b"/>
          <a:lstStyle>
            <a:lvl1pPr>
              <a:defRPr sz="14175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2E78F6-96AD-45EA-AAFE-FE08A005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5246" y="26504152"/>
            <a:ext cx="24843105" cy="8663580"/>
          </a:xfrm>
        </p:spPr>
        <p:txBody>
          <a:bodyPr/>
          <a:lstStyle>
            <a:lvl1pPr marL="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1pPr>
            <a:lvl2pPr marL="1080135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07C51A-21D9-47AC-AA5B-BAAA345F3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EBEA96-5A11-4587-BA65-4619580A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875B06-84D1-4E67-AE78-C9A734EA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0EE59-8B8D-410F-A06C-E42BBD27E24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63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21B9F-CAB7-4AD1-809E-D7E594556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50C4DF-7C63-4B85-A2CC-A7FEF3996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0248" y="10542984"/>
            <a:ext cx="12241530" cy="251289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83EBAA-1232-429C-8A9D-342D25C23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581823" y="10542984"/>
            <a:ext cx="12241530" cy="251289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398A82-164B-4510-87E8-9BC30AC11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54D518-94D3-43E2-B975-D9686DB6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1AA94B-FEDE-4F7A-B9CD-B736EDAA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63CEF0-AE05-4CF8-A16F-4961C79AF1C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11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876519-8ED1-4930-8200-0DC9D7FAA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999" y="2108600"/>
            <a:ext cx="24843105" cy="7655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1A5AB1-7035-4359-A1F8-AF021FC11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4000" y="9708716"/>
            <a:ext cx="12185272" cy="4758092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135" indent="0">
              <a:buNone/>
              <a:defRPr sz="4725" b="1"/>
            </a:lvl2pPr>
            <a:lvl3pPr marL="2160270" indent="0">
              <a:buNone/>
              <a:defRPr sz="4253" b="1"/>
            </a:lvl3pPr>
            <a:lvl4pPr marL="3240405" indent="0">
              <a:buNone/>
              <a:defRPr sz="3780" b="1"/>
            </a:lvl4pPr>
            <a:lvl5pPr marL="4320540" indent="0">
              <a:buNone/>
              <a:defRPr sz="3780" b="1"/>
            </a:lvl5pPr>
            <a:lvl6pPr marL="5400675" indent="0">
              <a:buNone/>
              <a:defRPr sz="3780" b="1"/>
            </a:lvl6pPr>
            <a:lvl7pPr marL="6480810" indent="0">
              <a:buNone/>
              <a:defRPr sz="3780" b="1"/>
            </a:lvl7pPr>
            <a:lvl8pPr marL="7560945" indent="0">
              <a:buNone/>
              <a:defRPr sz="3780" b="1"/>
            </a:lvl8pPr>
            <a:lvl9pPr marL="8641080" indent="0">
              <a:buNone/>
              <a:defRPr sz="37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9B4A3F-590A-49B0-8F71-165CF1EC3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84000" y="14466808"/>
            <a:ext cx="12185272" cy="2127849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8687D42-8C8F-4C14-B126-BAC447BBF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4581822" y="9708716"/>
            <a:ext cx="12245282" cy="4758092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135" indent="0">
              <a:buNone/>
              <a:defRPr sz="4725" b="1"/>
            </a:lvl2pPr>
            <a:lvl3pPr marL="2160270" indent="0">
              <a:buNone/>
              <a:defRPr sz="4253" b="1"/>
            </a:lvl3pPr>
            <a:lvl4pPr marL="3240405" indent="0">
              <a:buNone/>
              <a:defRPr sz="3780" b="1"/>
            </a:lvl4pPr>
            <a:lvl5pPr marL="4320540" indent="0">
              <a:buNone/>
              <a:defRPr sz="3780" b="1"/>
            </a:lvl5pPr>
            <a:lvl6pPr marL="5400675" indent="0">
              <a:buNone/>
              <a:defRPr sz="3780" b="1"/>
            </a:lvl6pPr>
            <a:lvl7pPr marL="6480810" indent="0">
              <a:buNone/>
              <a:defRPr sz="3780" b="1"/>
            </a:lvl7pPr>
            <a:lvl8pPr marL="7560945" indent="0">
              <a:buNone/>
              <a:defRPr sz="3780" b="1"/>
            </a:lvl8pPr>
            <a:lvl9pPr marL="8641080" indent="0">
              <a:buNone/>
              <a:defRPr sz="37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C80AE6-2B4B-4D4A-AEA5-CE7F049AFE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581822" y="14466808"/>
            <a:ext cx="12245282" cy="2127849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3D9045E-CF59-4E2A-A275-EE9009544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752F66-2557-4FD1-8532-BDB48B74B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ED96F1-6543-45E4-AE8D-D84961203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DE664-BD7A-46B9-B99D-0FC09457B9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60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ABF3EF-8F81-4C24-899A-ACCB7A90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4C42B6A-5A61-44E7-9B75-E4B1EBDA6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757DD8-A239-4839-8BDA-A15470636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D21C47F-841D-4104-B21F-4AD8B6417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E6EDFB-257B-4CCA-B22D-1D512C0E7CA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864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2B3261-AB1B-4858-A703-DEFEA445C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55EB16-2725-4901-8EF6-9D5AB70D7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3AC65E-FE6B-4BDF-AA44-179B6F2D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ACB31-55DD-4990-9099-4B0C9715A22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417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114B7D-45B7-4F17-8D26-1B0B2E7FA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000" y="2640330"/>
            <a:ext cx="9289910" cy="9241155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D226D7-77C2-411C-95E2-965541052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5281" y="5702382"/>
            <a:ext cx="14581823" cy="28145184"/>
          </a:xfrm>
        </p:spPr>
        <p:txBody>
          <a:bodyPr/>
          <a:lstStyle>
            <a:lvl1pPr>
              <a:defRPr sz="7560"/>
            </a:lvl1pPr>
            <a:lvl2pPr>
              <a:defRPr sz="6615"/>
            </a:lvl2pPr>
            <a:lvl3pPr>
              <a:defRPr sz="5670"/>
            </a:lvl3pPr>
            <a:lvl4pPr>
              <a:defRPr sz="4725"/>
            </a:lvl4pPr>
            <a:lvl5pPr>
              <a:defRPr sz="4725"/>
            </a:lvl5pPr>
            <a:lvl6pPr>
              <a:defRPr sz="4725"/>
            </a:lvl6pPr>
            <a:lvl7pPr>
              <a:defRPr sz="4725"/>
            </a:lvl7pPr>
            <a:lvl8pPr>
              <a:defRPr sz="4725"/>
            </a:lvl8pPr>
            <a:lvl9pPr>
              <a:defRPr sz="47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4218FA-BE19-47E5-828F-8889FA2D5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84000" y="11881485"/>
            <a:ext cx="9289910" cy="22011921"/>
          </a:xfrm>
        </p:spPr>
        <p:txBody>
          <a:bodyPr/>
          <a:lstStyle>
            <a:lvl1pPr marL="0" indent="0">
              <a:buNone/>
              <a:defRPr sz="3780"/>
            </a:lvl1pPr>
            <a:lvl2pPr marL="1080135" indent="0">
              <a:buNone/>
              <a:defRPr sz="3308"/>
            </a:lvl2pPr>
            <a:lvl3pPr marL="2160270" indent="0">
              <a:buNone/>
              <a:defRPr sz="2835"/>
            </a:lvl3pPr>
            <a:lvl4pPr marL="3240405" indent="0">
              <a:buNone/>
              <a:defRPr sz="2363"/>
            </a:lvl4pPr>
            <a:lvl5pPr marL="4320540" indent="0">
              <a:buNone/>
              <a:defRPr sz="2363"/>
            </a:lvl5pPr>
            <a:lvl6pPr marL="5400675" indent="0">
              <a:buNone/>
              <a:defRPr sz="2363"/>
            </a:lvl6pPr>
            <a:lvl7pPr marL="6480810" indent="0">
              <a:buNone/>
              <a:defRPr sz="2363"/>
            </a:lvl7pPr>
            <a:lvl8pPr marL="7560945" indent="0">
              <a:buNone/>
              <a:defRPr sz="2363"/>
            </a:lvl8pPr>
            <a:lvl9pPr marL="8641080" indent="0">
              <a:buNone/>
              <a:defRPr sz="23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F6F9AA-EE61-4392-8CBE-95F92890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E87E80-FCAC-4072-BCE1-50A37980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0AAEAD-B70D-482A-AAFE-BD558B0C6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47A0C9-7860-4DC7-BA9B-2DBFE4A0129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141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442D6-D41C-46EB-A2F2-9A250A784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000" y="2640330"/>
            <a:ext cx="9289910" cy="9241155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F2617D0-E327-42B2-B411-DB39875BFE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245281" y="5702382"/>
            <a:ext cx="14581823" cy="28145184"/>
          </a:xfrm>
        </p:spPr>
        <p:txBody>
          <a:bodyPr/>
          <a:lstStyle>
            <a:lvl1pPr marL="0" indent="0">
              <a:buNone/>
              <a:defRPr sz="7560"/>
            </a:lvl1pPr>
            <a:lvl2pPr marL="1080135" indent="0">
              <a:buNone/>
              <a:defRPr sz="6615"/>
            </a:lvl2pPr>
            <a:lvl3pPr marL="2160270" indent="0">
              <a:buNone/>
              <a:defRPr sz="5670"/>
            </a:lvl3pPr>
            <a:lvl4pPr marL="3240405" indent="0">
              <a:buNone/>
              <a:defRPr sz="4725"/>
            </a:lvl4pPr>
            <a:lvl5pPr marL="4320540" indent="0">
              <a:buNone/>
              <a:defRPr sz="4725"/>
            </a:lvl5pPr>
            <a:lvl6pPr marL="5400675" indent="0">
              <a:buNone/>
              <a:defRPr sz="4725"/>
            </a:lvl6pPr>
            <a:lvl7pPr marL="6480810" indent="0">
              <a:buNone/>
              <a:defRPr sz="4725"/>
            </a:lvl7pPr>
            <a:lvl8pPr marL="7560945" indent="0">
              <a:buNone/>
              <a:defRPr sz="4725"/>
            </a:lvl8pPr>
            <a:lvl9pPr marL="8641080" indent="0">
              <a:buNone/>
              <a:defRPr sz="4725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E6C92E-FFE9-48B7-9A0A-94DE6D3B7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84000" y="11881485"/>
            <a:ext cx="9289910" cy="22011921"/>
          </a:xfrm>
        </p:spPr>
        <p:txBody>
          <a:bodyPr/>
          <a:lstStyle>
            <a:lvl1pPr marL="0" indent="0">
              <a:buNone/>
              <a:defRPr sz="3780"/>
            </a:lvl1pPr>
            <a:lvl2pPr marL="1080135" indent="0">
              <a:buNone/>
              <a:defRPr sz="3308"/>
            </a:lvl2pPr>
            <a:lvl3pPr marL="2160270" indent="0">
              <a:buNone/>
              <a:defRPr sz="2835"/>
            </a:lvl3pPr>
            <a:lvl4pPr marL="3240405" indent="0">
              <a:buNone/>
              <a:defRPr sz="2363"/>
            </a:lvl4pPr>
            <a:lvl5pPr marL="4320540" indent="0">
              <a:buNone/>
              <a:defRPr sz="2363"/>
            </a:lvl5pPr>
            <a:lvl6pPr marL="5400675" indent="0">
              <a:buNone/>
              <a:defRPr sz="2363"/>
            </a:lvl6pPr>
            <a:lvl7pPr marL="6480810" indent="0">
              <a:buNone/>
              <a:defRPr sz="2363"/>
            </a:lvl7pPr>
            <a:lvl8pPr marL="7560945" indent="0">
              <a:buNone/>
              <a:defRPr sz="2363"/>
            </a:lvl8pPr>
            <a:lvl9pPr marL="8641080" indent="0">
              <a:buNone/>
              <a:defRPr sz="23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8B6E41-62FD-4A4D-B751-BE2E166E9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CCB7CC-A76C-4F4D-BD48-14DD14CE0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1D4A88-A661-47AF-884B-74113B4F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63570-A64E-4E98-A292-AEA7225178B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696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088294A-6768-4FC0-B1CA-903E5E22F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248" y="2108600"/>
            <a:ext cx="24843105" cy="7655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861672-2FC2-4CC8-B536-F996780E2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0248" y="10542984"/>
            <a:ext cx="24843105" cy="2512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6588A5-B2BB-4C58-8143-647EFB639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80248" y="36707924"/>
            <a:ext cx="6480810" cy="21085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AA31AA-BBE8-43F8-8A51-8C34E1988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41193" y="36707924"/>
            <a:ext cx="9721215" cy="21085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F5F312-BFF7-409E-B95D-6360652F2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342543" y="36707924"/>
            <a:ext cx="6480810" cy="21085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E6EDFB-257B-4CCA-B22D-1D512C0E7CA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004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txStyles>
    <p:titleStyle>
      <a:lvl1pPr algn="l" defTabSz="2160270" rtl="0" eaLnBrk="1" latinLnBrk="0" hangingPunct="1">
        <a:lnSpc>
          <a:spcPct val="90000"/>
        </a:lnSpc>
        <a:spcBef>
          <a:spcPct val="0"/>
        </a:spcBef>
        <a:buNone/>
        <a:defRPr sz="103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0068" indent="-540068" algn="l" defTabSz="2160270" rtl="0" eaLnBrk="1" latinLnBrk="0" hangingPunct="1">
        <a:lnSpc>
          <a:spcPct val="90000"/>
        </a:lnSpc>
        <a:spcBef>
          <a:spcPts val="2363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1pPr>
      <a:lvl2pPr marL="1620203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700338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780473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3" kern="1200">
          <a:solidFill>
            <a:schemeClr val="tx1"/>
          </a:solidFill>
          <a:latin typeface="+mn-lt"/>
          <a:ea typeface="+mn-ea"/>
          <a:cs typeface="+mn-cs"/>
        </a:defRPr>
      </a:lvl4pPr>
      <a:lvl5pPr marL="4860608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3" kern="1200">
          <a:solidFill>
            <a:schemeClr val="tx1"/>
          </a:solidFill>
          <a:latin typeface="+mn-lt"/>
          <a:ea typeface="+mn-ea"/>
          <a:cs typeface="+mn-cs"/>
        </a:defRPr>
      </a:lvl5pPr>
      <a:lvl6pPr marL="5940743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3" kern="1200">
          <a:solidFill>
            <a:schemeClr val="tx1"/>
          </a:solidFill>
          <a:latin typeface="+mn-lt"/>
          <a:ea typeface="+mn-ea"/>
          <a:cs typeface="+mn-cs"/>
        </a:defRPr>
      </a:lvl6pPr>
      <a:lvl7pPr marL="7020878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3" kern="1200">
          <a:solidFill>
            <a:schemeClr val="tx1"/>
          </a:solidFill>
          <a:latin typeface="+mn-lt"/>
          <a:ea typeface="+mn-ea"/>
          <a:cs typeface="+mn-cs"/>
        </a:defRPr>
      </a:lvl7pPr>
      <a:lvl8pPr marL="8101013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3" kern="1200">
          <a:solidFill>
            <a:schemeClr val="tx1"/>
          </a:solidFill>
          <a:latin typeface="+mn-lt"/>
          <a:ea typeface="+mn-ea"/>
          <a:cs typeface="+mn-cs"/>
        </a:defRPr>
      </a:lvl8pPr>
      <a:lvl9pPr marL="9181148" indent="-540068" algn="l" defTabSz="2160270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0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5pPr>
      <a:lvl6pPr marL="5400675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6pPr>
      <a:lvl7pPr marL="6480810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7pPr>
      <a:lvl8pPr marL="7560945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8pPr>
      <a:lvl9pPr marL="8641080" algn="l" defTabSz="2160270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95D038C-9648-8D42-8696-8AF7E57024E7}"/>
              </a:ext>
            </a:extLst>
          </p:cNvPr>
          <p:cNvSpPr/>
          <p:nvPr/>
        </p:nvSpPr>
        <p:spPr>
          <a:xfrm>
            <a:off x="0" y="773808"/>
            <a:ext cx="28871328" cy="3148465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053314" y="4066239"/>
            <a:ext cx="20764500" cy="433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50000"/>
              </a:lnSpc>
              <a:spcBef>
                <a:spcPts val="1086"/>
              </a:spcBef>
              <a:spcAft>
                <a:spcPts val="1086"/>
              </a:spcAft>
              <a:defRPr/>
            </a:pPr>
            <a:endParaRPr lang="es-ES_tradnl" sz="3600" b="1" dirty="0">
              <a:latin typeface="Baskerville" panose="02020502070401020303" pitchFamily="18" charset="0"/>
              <a:ea typeface="Baskerville" panose="02020502070401020303" pitchFamily="18" charset="0"/>
              <a:cs typeface="Times New Roman" pitchFamily="18" charset="0"/>
            </a:endParaRPr>
          </a:p>
          <a:p>
            <a:pPr algn="ctr" eaLnBrk="0" hangingPunct="0">
              <a:lnSpc>
                <a:spcPct val="50000"/>
              </a:lnSpc>
              <a:spcBef>
                <a:spcPts val="1086"/>
              </a:spcBef>
              <a:spcAft>
                <a:spcPts val="1086"/>
              </a:spcAft>
              <a:defRPr/>
            </a:pPr>
            <a:endParaRPr lang="es-ES_tradnl" sz="3600" b="1" dirty="0">
              <a:latin typeface="Baskerville" panose="02020502070401020303" pitchFamily="18" charset="0"/>
              <a:ea typeface="Baskerville" panose="02020502070401020303" pitchFamily="18" charset="0"/>
              <a:cs typeface="Times New Roman" pitchFamily="18" charset="0"/>
            </a:endParaRPr>
          </a:p>
          <a:p>
            <a:pPr algn="ctr" eaLnBrk="0" hangingPunct="0">
              <a:lnSpc>
                <a:spcPct val="50000"/>
              </a:lnSpc>
              <a:spcBef>
                <a:spcPts val="1086"/>
              </a:spcBef>
              <a:spcAft>
                <a:spcPts val="1086"/>
              </a:spcAft>
              <a:defRPr/>
            </a:pPr>
            <a:r>
              <a:rPr lang="es-ES" sz="3600" b="1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Autor 1, Autor 2,</a:t>
            </a:r>
            <a:r>
              <a:rPr lang="es-ES" sz="3600" b="1" baseline="30000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 </a:t>
            </a:r>
            <a:r>
              <a:rPr lang="es-ES" sz="3600" b="1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 Autor 3 …</a:t>
            </a: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i="1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Departamento</a:t>
            </a: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i="1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Universidad, Institución, Empresa, etc.</a:t>
            </a: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i="1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Dirección física</a:t>
            </a:r>
          </a:p>
          <a:p>
            <a:pPr algn="ctr">
              <a:defRPr/>
            </a:pPr>
            <a:r>
              <a:rPr lang="en-US" sz="3600" dirty="0">
                <a:solidFill>
                  <a:srgbClr val="00B0F0"/>
                </a:solidFill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e-mail: </a:t>
            </a:r>
            <a:r>
              <a:rPr lang="es-ES" sz="3600" dirty="0">
                <a:solidFill>
                  <a:srgbClr val="00B0F0"/>
                </a:solidFill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(dirección/es mail de contacto)</a:t>
            </a:r>
          </a:p>
          <a:p>
            <a:pPr algn="ctr" eaLnBrk="0" hangingPunct="0">
              <a:lnSpc>
                <a:spcPct val="50000"/>
              </a:lnSpc>
              <a:spcBef>
                <a:spcPts val="1086"/>
              </a:spcBef>
              <a:spcAft>
                <a:spcPts val="1086"/>
              </a:spcAft>
              <a:defRPr/>
            </a:pPr>
            <a:endParaRPr lang="es-ES" sz="3600" b="1" dirty="0">
              <a:latin typeface="Baskerville" panose="02020502070401020303" pitchFamily="18" charset="0"/>
              <a:ea typeface="Baskerville" panose="02020502070401020303" pitchFamily="18" charset="0"/>
              <a:cs typeface="Times New Roman" pitchFamily="18" charset="0"/>
            </a:endParaRPr>
          </a:p>
        </p:txBody>
      </p:sp>
      <p:sp>
        <p:nvSpPr>
          <p:cNvPr id="10271" name="13 CuadroTexto"/>
          <p:cNvSpPr txBox="1">
            <a:spLocks noChangeArrowheads="1"/>
          </p:cNvSpPr>
          <p:nvPr/>
        </p:nvSpPr>
        <p:spPr bwMode="auto">
          <a:xfrm>
            <a:off x="372388" y="16227888"/>
            <a:ext cx="27894416" cy="6854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726" tIns="41363" rIns="82726" bIns="41363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s-ES" sz="3200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 Texto de introducción en Arial 32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n-U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</p:txBody>
      </p:sp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0" y="0"/>
            <a:ext cx="28803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FDACDF4-44A0-7F40-B94D-F757D0D00C8A}"/>
              </a:ext>
            </a:extLst>
          </p:cNvPr>
          <p:cNvSpPr txBox="1"/>
          <p:nvPr/>
        </p:nvSpPr>
        <p:spPr>
          <a:xfrm>
            <a:off x="-29048" y="1832488"/>
            <a:ext cx="28803600" cy="13849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TÍTULO</a:t>
            </a:r>
            <a:endParaRPr lang="es-ES" sz="7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18DFDD5-F94F-624D-B0A8-F05123D4D027}"/>
              </a:ext>
            </a:extLst>
          </p:cNvPr>
          <p:cNvSpPr txBox="1"/>
          <p:nvPr/>
        </p:nvSpPr>
        <p:spPr>
          <a:xfrm>
            <a:off x="-26696" y="8044251"/>
            <a:ext cx="28898024" cy="707886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es-ES" sz="4000" dirty="0"/>
              <a:t>           </a:t>
            </a:r>
            <a:r>
              <a:rPr lang="es-ES" sz="4000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CF5313-8A20-F54F-BC6D-C0E8F31093A8}"/>
              </a:ext>
            </a:extLst>
          </p:cNvPr>
          <p:cNvSpPr txBox="1"/>
          <p:nvPr/>
        </p:nvSpPr>
        <p:spPr>
          <a:xfrm>
            <a:off x="-53456" y="15255966"/>
            <a:ext cx="28871328" cy="707886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es-ES" sz="4000" dirty="0"/>
              <a:t>           </a:t>
            </a:r>
            <a:r>
              <a:rPr lang="es-ES" sz="4000" dirty="0">
                <a:solidFill>
                  <a:schemeClr val="bg1"/>
                </a:solidFill>
              </a:rPr>
              <a:t>DESARROLLO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8623823C-8648-8D46-9DB5-EC55FA815721}"/>
              </a:ext>
            </a:extLst>
          </p:cNvPr>
          <p:cNvSpPr txBox="1"/>
          <p:nvPr/>
        </p:nvSpPr>
        <p:spPr>
          <a:xfrm>
            <a:off x="-53456" y="23710477"/>
            <a:ext cx="28871328" cy="707886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es-ES" sz="4000" dirty="0"/>
              <a:t>           </a:t>
            </a:r>
            <a:r>
              <a:rPr lang="es-ES" sz="4000" dirty="0">
                <a:solidFill>
                  <a:schemeClr val="bg1"/>
                </a:solidFill>
              </a:rPr>
              <a:t>CONLUSIONES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C6E33C5-E9F9-2B46-AE5B-A5605D0B07FD}"/>
              </a:ext>
            </a:extLst>
          </p:cNvPr>
          <p:cNvSpPr txBox="1"/>
          <p:nvPr/>
        </p:nvSpPr>
        <p:spPr>
          <a:xfrm>
            <a:off x="0" y="31457102"/>
            <a:ext cx="28871328" cy="707886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           REFERENCIAS BIBLIOGRÁFICAS</a:t>
            </a:r>
          </a:p>
        </p:txBody>
      </p:sp>
      <p:sp>
        <p:nvSpPr>
          <p:cNvPr id="20" name="13 CuadroTexto">
            <a:extLst>
              <a:ext uri="{FF2B5EF4-FFF2-40B4-BE49-F238E27FC236}">
                <a16:creationId xmlns:a16="http://schemas.microsoft.com/office/drawing/2014/main" id="{CFA019E4-97B3-4775-B0C0-6162E235C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952" y="8954174"/>
            <a:ext cx="27787152" cy="53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726" tIns="41363" rIns="82726" bIns="41363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s-ES" sz="3200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 Texto de introducción en Arial 32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n-U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</p:txBody>
      </p:sp>
      <p:sp>
        <p:nvSpPr>
          <p:cNvPr id="21" name="13 CuadroTexto">
            <a:extLst>
              <a:ext uri="{FF2B5EF4-FFF2-40B4-BE49-F238E27FC236}">
                <a16:creationId xmlns:a16="http://schemas.microsoft.com/office/drawing/2014/main" id="{6E411627-5DCF-48B8-8FFE-B7989858E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04" y="24770793"/>
            <a:ext cx="27894416" cy="6131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726" tIns="41363" rIns="82726" bIns="41363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s-ES" sz="3200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Texto de introducción en Arial 32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s-E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n-US" sz="36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12913C7-FD97-4907-B3FA-55C6DE45F927}"/>
              </a:ext>
            </a:extLst>
          </p:cNvPr>
          <p:cNvSpPr/>
          <p:nvPr/>
        </p:nvSpPr>
        <p:spPr>
          <a:xfrm>
            <a:off x="381276" y="32480473"/>
            <a:ext cx="28069644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>
                <a:latin typeface="Arial" panose="020B0604020202020204" pitchFamily="34" charset="0"/>
                <a:ea typeface="Baskerville" panose="02020502070401020303" pitchFamily="18" charset="0"/>
                <a:cs typeface="Arial" panose="020B0604020202020204" pitchFamily="34" charset="0"/>
              </a:rPr>
              <a:t>Referencias del trabajo a presentar según la normativa APA, en Arial</a:t>
            </a: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  <a:p>
            <a:pPr algn="just"/>
            <a:endParaRPr lang="es-ES" sz="2800" dirty="0">
              <a:latin typeface="Arial" panose="020B0604020202020204" pitchFamily="34" charset="0"/>
              <a:ea typeface="Baskerville" panose="02020502070401020303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B9D10656FEFDD4F86C4C8501F8CFC21" ma:contentTypeVersion="8" ma:contentTypeDescription="Crear nuevo documento." ma:contentTypeScope="" ma:versionID="9ae9d144b8be939e44ff41ab51fba606">
  <xsd:schema xmlns:xsd="http://www.w3.org/2001/XMLSchema" xmlns:xs="http://www.w3.org/2001/XMLSchema" xmlns:p="http://schemas.microsoft.com/office/2006/metadata/properties" xmlns:ns2="c09982a4-245e-41fa-97a8-d26d96292abe" targetNamespace="http://schemas.microsoft.com/office/2006/metadata/properties" ma:root="true" ma:fieldsID="d16f6c10b16923273523af8d05ec2a33" ns2:_="">
    <xsd:import namespace="c09982a4-245e-41fa-97a8-d26d96292a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9982a4-245e-41fa-97a8-d26d96292a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C7BAAE-A494-479F-B53D-E506B0312D5B}">
  <ds:schemaRefs>
    <ds:schemaRef ds:uri="http://purl.org/dc/terms/"/>
    <ds:schemaRef ds:uri="http://schemas.openxmlformats.org/package/2006/metadata/core-properties"/>
    <ds:schemaRef ds:uri="http://purl.org/dc/dcmitype/"/>
    <ds:schemaRef ds:uri="c09982a4-245e-41fa-97a8-d26d96292ab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C19770-A30B-4F2C-A599-F7A6A3F1C7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8A2FEB-846A-4158-8164-33944E7CD2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9982a4-245e-41fa-97a8-d26d96292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2256</TotalTime>
  <Words>72</Words>
  <Application>Microsoft Office PowerPoint</Application>
  <PresentationFormat>Personalizado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Baskerville</vt:lpstr>
      <vt:lpstr>Calibri</vt:lpstr>
      <vt:lpstr>Calibri Light</vt:lpstr>
      <vt:lpstr>Helvetica Neue</vt:lpstr>
      <vt:lpstr>Tema de Office</vt:lpstr>
      <vt:lpstr>Presentación de PowerPoint</vt:lpstr>
    </vt:vector>
  </TitlesOfParts>
  <Company>UPV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maboar</dc:creator>
  <cp:lastModifiedBy>Maria Vela</cp:lastModifiedBy>
  <cp:revision>230</cp:revision>
  <dcterms:created xsi:type="dcterms:W3CDTF">2006-10-26T23:33:55Z</dcterms:created>
  <dcterms:modified xsi:type="dcterms:W3CDTF">2020-02-14T11:10:33Z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0x0101003B9D10656FEFDD4F86C4C8501F8CFC21</vt:lpwstr>
  </property>
  <property fmtid="{D5CDD505-2E9C-101B-9397-08002B2CF9AE}" pid="3" name="AuthorIds_UIVersion_1024">
    <vt:lpwstr>31</vt:lpwstr>
  </property>
</Properties>
</file>